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95" r:id="rId2"/>
    <p:sldId id="580" r:id="rId3"/>
    <p:sldId id="556" r:id="rId4"/>
    <p:sldId id="597" r:id="rId5"/>
    <p:sldId id="598" r:id="rId6"/>
    <p:sldId id="613" r:id="rId7"/>
    <p:sldId id="616" r:id="rId8"/>
    <p:sldId id="614" r:id="rId9"/>
    <p:sldId id="615" r:id="rId10"/>
    <p:sldId id="628" r:id="rId11"/>
    <p:sldId id="627" r:id="rId12"/>
    <p:sldId id="626" r:id="rId13"/>
    <p:sldId id="621" r:id="rId14"/>
    <p:sldId id="622" r:id="rId15"/>
    <p:sldId id="624" r:id="rId16"/>
    <p:sldId id="581" r:id="rId17"/>
    <p:sldId id="619" r:id="rId18"/>
    <p:sldId id="618" r:id="rId19"/>
    <p:sldId id="609" r:id="rId20"/>
    <p:sldId id="608" r:id="rId21"/>
    <p:sldId id="511" r:id="rId22"/>
  </p:sldIdLst>
  <p:sldSz cx="9144000" cy="5143500" type="screen16x9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EB793BA-08EB-4D3B-B80B-51EA5D53DA23}">
          <p14:sldIdLst>
            <p14:sldId id="495"/>
            <p14:sldId id="580"/>
            <p14:sldId id="556"/>
            <p14:sldId id="597"/>
            <p14:sldId id="598"/>
            <p14:sldId id="613"/>
            <p14:sldId id="616"/>
            <p14:sldId id="614"/>
            <p14:sldId id="615"/>
            <p14:sldId id="628"/>
            <p14:sldId id="627"/>
            <p14:sldId id="626"/>
            <p14:sldId id="621"/>
            <p14:sldId id="622"/>
            <p14:sldId id="624"/>
            <p14:sldId id="581"/>
            <p14:sldId id="619"/>
            <p14:sldId id="618"/>
            <p14:sldId id="609"/>
            <p14:sldId id="608"/>
            <p14:sldId id="511"/>
          </p14:sldIdLst>
        </p14:section>
        <p14:section name="Photo divider slides" id="{986DA359-244E-4E05-A1AB-E2334E788869}">
          <p14:sldIdLst/>
        </p14:section>
        <p14:section name="Text divider slides" id="{539E082B-BEF6-4F23-82EA-9A977DDA68D9}">
          <p14:sldIdLst/>
        </p14:section>
        <p14:section name="Template details" id="{97BCBC9A-33D1-423E-B8F8-7ED0296A4D8B}">
          <p14:sldIdLst/>
        </p14:section>
        <p14:section name="Layouts" id="{40434FDE-6BE0-4E2B-973D-1AE2A8E07798}">
          <p14:sldIdLst/>
        </p14:section>
        <p14:section name="Sample slides" id="{07965AFD-674E-4B37-AD2D-58CC2C884456}">
          <p14:sldIdLst/>
        </p14:section>
        <p14:section name="End slides" id="{BAB9883C-9474-44D7-8359-EA3BBF1704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920">
          <p15:clr>
            <a:srgbClr val="A4A3A4"/>
          </p15:clr>
        </p15:guide>
        <p15:guide id="4" pos="5563">
          <p15:clr>
            <a:srgbClr val="A4A3A4"/>
          </p15:clr>
        </p15:guide>
        <p15:guide id="5" pos="196">
          <p15:clr>
            <a:srgbClr val="A4A3A4"/>
          </p15:clr>
        </p15:guide>
        <p15:guide id="6" orient="horz" pos="2940">
          <p15:clr>
            <a:srgbClr val="A4A3A4"/>
          </p15:clr>
        </p15:guide>
        <p15:guide id="8" orient="horz" pos="301">
          <p15:clr>
            <a:srgbClr val="A4A3A4"/>
          </p15:clr>
        </p15:guide>
        <p15:guide id="9" pos="2211">
          <p15:clr>
            <a:srgbClr val="A4A3A4"/>
          </p15:clr>
        </p15:guide>
        <p15:guide id="10" pos="2008">
          <p15:clr>
            <a:srgbClr val="A4A3A4"/>
          </p15:clr>
        </p15:guide>
        <p15:guide id="11" pos="2882">
          <p15:clr>
            <a:srgbClr val="A4A3A4"/>
          </p15:clr>
        </p15:guide>
        <p15:guide id="12" orient="horz" pos="7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09">
          <p15:clr>
            <a:srgbClr val="A4A3A4"/>
          </p15:clr>
        </p15:guide>
        <p15:guide id="4" pos="218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ACB2C"/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8" autoAdjust="0"/>
    <p:restoredTop sz="95501" autoAdjust="0"/>
  </p:normalViewPr>
  <p:slideViewPr>
    <p:cSldViewPr snapToGrid="0" snapToObjects="1">
      <p:cViewPr varScale="1">
        <p:scale>
          <a:sx n="116" d="100"/>
          <a:sy n="116" d="100"/>
        </p:scale>
        <p:origin x="252" y="102"/>
      </p:cViewPr>
      <p:guideLst>
        <p:guide orient="horz" pos="3920"/>
        <p:guide pos="5563"/>
        <p:guide pos="196"/>
        <p:guide orient="horz" pos="2940"/>
        <p:guide orient="horz" pos="301"/>
        <p:guide pos="2211"/>
        <p:guide pos="2008"/>
        <p:guide pos="2882"/>
        <p:guide orient="horz" pos="730"/>
      </p:guideLst>
    </p:cSldViewPr>
  </p:slideViewPr>
  <p:outlineViewPr>
    <p:cViewPr>
      <p:scale>
        <a:sx n="33" d="100"/>
        <a:sy n="33" d="100"/>
      </p:scale>
      <p:origin x="0" y="-6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76"/>
    </p:cViewPr>
  </p:sorterViewPr>
  <p:notesViewPr>
    <p:cSldViewPr snapToGrid="0" snapToObjects="1" showGuides="1">
      <p:cViewPr varScale="1">
        <p:scale>
          <a:sx n="64" d="100"/>
          <a:sy n="64" d="100"/>
        </p:scale>
        <p:origin x="-3264" y="-120"/>
      </p:cViewPr>
      <p:guideLst>
        <p:guide orient="horz" pos="2880"/>
        <p:guide pos="2160"/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D4127D1-1DA3-FD4C-899D-F10D46045E7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85795F32-C039-324C-AEA0-2B598138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5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2E336800-F8B2-3E47-A373-388DE3582F91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1A6F4022-7AF7-B44C-87BB-B0E6322D8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633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67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31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2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3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5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34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692150"/>
            <a:ext cx="6156325" cy="34639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F4022-7AF7-B44C-87BB-B0E6322D82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3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80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3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20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72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810"/>
            <a:ext cx="9143996" cy="5151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16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1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4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2"/>
              </a:gs>
              <a:gs pos="100000">
                <a:srgbClr val="CCCC00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8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8000">
                <a:schemeClr val="accent4"/>
              </a:gs>
              <a:gs pos="100000">
                <a:schemeClr val="accent3"/>
              </a:gs>
            </a:gsLst>
            <a:lin ang="900000" scaled="0"/>
          </a:gra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311150" y="477441"/>
            <a:ext cx="8521700" cy="4189809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90" y="1026080"/>
            <a:ext cx="7424420" cy="2381727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6642566" y="3679698"/>
            <a:ext cx="1641644" cy="438912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02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00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  <a:prstGeom prst="rect">
            <a:avLst/>
          </a:prstGeom>
        </p:spPr>
        <p:txBody>
          <a:bodyPr lIns="0" tIns="0" rIns="0" bIns="91440" anchor="ctr">
            <a:noAutofit/>
          </a:bodyPr>
          <a:lstStyle>
            <a:lvl1pPr>
              <a:lnSpc>
                <a:spcPct val="114000"/>
              </a:lnSpc>
              <a:spcAft>
                <a:spcPts val="1200"/>
              </a:spcAft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6" name="Group 5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6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8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5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78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5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54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1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6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60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4" name="Group 4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45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2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8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5" name="Group 54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56" name="Group 55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61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8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7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2" y="927268"/>
            <a:ext cx="9143977" cy="373998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5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3" name="Group 42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igh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0" bIns="0"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150" y="1158478"/>
            <a:ext cx="4123689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709161" y="1158478"/>
            <a:ext cx="4122224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13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eft image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" y="927268"/>
            <a:ext cx="9143978" cy="42162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</p:spPr>
        <p:txBody>
          <a:bodyPr tIns="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160" y="1158478"/>
            <a:ext cx="4122225" cy="35087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311150" y="1158478"/>
            <a:ext cx="4123690" cy="3508772"/>
          </a:xfrm>
          <a:noFill/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5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2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4" name="Group 4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7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71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+ content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09963" y="477442"/>
            <a:ext cx="5321301" cy="41898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8" name="Group 7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9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2" name="Group 3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2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only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87701" y="0"/>
            <a:ext cx="59563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93" y="489634"/>
            <a:ext cx="2561516" cy="1920240"/>
          </a:xfrm>
        </p:spPr>
        <p:txBody>
          <a:bodyPr t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7" name="Group 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31" name="Group 3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3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3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3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8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10896" tIns="68580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ts val="3000"/>
              </a:lnSpc>
            </a:pPr>
            <a:endParaRPr lang="en-US" i="1" dirty="0">
              <a:solidFill>
                <a:prstClr val="black"/>
              </a:solidFill>
            </a:endParaRPr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>
              <a:alpha val="60000"/>
            </a:schemeClr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>
              <a:alpha val="60000"/>
            </a:schemeClr>
          </a:solidFill>
        </p:grpSpPr>
        <p:sp>
          <p:nvSpPr>
            <p:cNvPr id="44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53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>
              <a:alpha val="60000"/>
            </a:schemeClr>
          </a:solidFill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9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31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73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82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4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4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483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 looking statement,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title="decorative 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" y="0"/>
            <a:ext cx="9130471" cy="5143499"/>
          </a:xfrm>
          <a:prstGeom prst="rect">
            <a:avLst/>
          </a:prstGeom>
        </p:spPr>
      </p:pic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7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6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2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9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14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9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5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2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93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 descr="DevCon logo" title="DevCon logo"/>
          <p:cNvGrpSpPr>
            <a:grpSpLocks noChangeAspect="1"/>
          </p:cNvGrpSpPr>
          <p:nvPr userDrawn="1"/>
        </p:nvGrpSpPr>
        <p:grpSpPr>
          <a:xfrm>
            <a:off x="2212138" y="1942708"/>
            <a:ext cx="4719725" cy="1261872"/>
            <a:chOff x="311150" y="465797"/>
            <a:chExt cx="1881050" cy="502920"/>
          </a:xfrm>
        </p:grpSpPr>
        <p:grpSp>
          <p:nvGrpSpPr>
            <p:cNvPr id="79" name="Group 7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8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0" name="Group 7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8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963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61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, oran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3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0" y="2787650"/>
            <a:chExt cx="9144001" cy="1282700"/>
          </a:xfrm>
          <a:solidFill>
            <a:schemeClr val="bg1"/>
          </a:solidFill>
        </p:grpSpPr>
        <p:sp>
          <p:nvSpPr>
            <p:cNvPr id="41" name="Freeform 5"/>
            <p:cNvSpPr>
              <a:spLocks noEditPoints="1"/>
            </p:cNvSpPr>
            <p:nvPr userDrawn="1"/>
          </p:nvSpPr>
          <p:spPr bwMode="auto">
            <a:xfrm>
              <a:off x="0" y="2838450"/>
              <a:ext cx="1008063" cy="1211263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9"/>
            <p:cNvSpPr>
              <a:spLocks noChangeArrowheads="1"/>
            </p:cNvSpPr>
            <p:nvPr userDrawn="1"/>
          </p:nvSpPr>
          <p:spPr bwMode="auto">
            <a:xfrm>
              <a:off x="1149350" y="2787650"/>
              <a:ext cx="209550" cy="1262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0"/>
            <p:cNvSpPr>
              <a:spLocks noEditPoints="1"/>
            </p:cNvSpPr>
            <p:nvPr userDrawn="1"/>
          </p:nvSpPr>
          <p:spPr bwMode="auto">
            <a:xfrm>
              <a:off x="1484313" y="3122613"/>
              <a:ext cx="827088" cy="946150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1"/>
            <p:cNvSpPr>
              <a:spLocks/>
            </p:cNvSpPr>
            <p:nvPr userDrawn="1"/>
          </p:nvSpPr>
          <p:spPr bwMode="auto">
            <a:xfrm>
              <a:off x="2424113" y="3117850"/>
              <a:ext cx="846138" cy="952500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 userDrawn="1"/>
          </p:nvSpPr>
          <p:spPr bwMode="auto">
            <a:xfrm>
              <a:off x="3375025" y="2787650"/>
              <a:ext cx="854075" cy="1262063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4"/>
            <p:cNvSpPr>
              <a:spLocks noEditPoints="1"/>
            </p:cNvSpPr>
            <p:nvPr userDrawn="1"/>
          </p:nvSpPr>
          <p:spPr bwMode="auto">
            <a:xfrm>
              <a:off x="4341813" y="2787650"/>
              <a:ext cx="946150" cy="1281113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>
              <a:spLocks noEditPoints="1"/>
            </p:cNvSpPr>
            <p:nvPr userDrawn="1"/>
          </p:nvSpPr>
          <p:spPr bwMode="auto">
            <a:xfrm>
              <a:off x="5365750" y="3117850"/>
              <a:ext cx="973138" cy="952500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 noEditPoints="1"/>
            </p:cNvSpPr>
            <p:nvPr userDrawn="1"/>
          </p:nvSpPr>
          <p:spPr bwMode="auto">
            <a:xfrm>
              <a:off x="6402388" y="3122613"/>
              <a:ext cx="828675" cy="946150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 userDrawn="1"/>
          </p:nvSpPr>
          <p:spPr bwMode="auto">
            <a:xfrm>
              <a:off x="7394575" y="3119438"/>
              <a:ext cx="531813" cy="93027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 userDrawn="1"/>
          </p:nvSpPr>
          <p:spPr bwMode="auto">
            <a:xfrm>
              <a:off x="7948613" y="2787650"/>
              <a:ext cx="944563" cy="1281113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>
              <a:spLocks noEditPoints="1"/>
            </p:cNvSpPr>
            <p:nvPr userDrawn="1"/>
          </p:nvSpPr>
          <p:spPr bwMode="auto">
            <a:xfrm>
              <a:off x="8996363" y="2787650"/>
              <a:ext cx="147638" cy="147638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 descr="DevCon logo" title="DevCon logo"/>
          <p:cNvGrpSpPr>
            <a:grpSpLocks noChangeAspect="1"/>
          </p:cNvGrpSpPr>
          <p:nvPr userDrawn="1"/>
        </p:nvGrpSpPr>
        <p:grpSpPr>
          <a:xfrm>
            <a:off x="2212138" y="1941914"/>
            <a:ext cx="4719725" cy="1261872"/>
            <a:chOff x="311150" y="465797"/>
            <a:chExt cx="1881050" cy="502920"/>
          </a:xfrm>
        </p:grpSpPr>
        <p:grpSp>
          <p:nvGrpSpPr>
            <p:cNvPr id="54" name="Group 53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59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56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72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47" name="Group 46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48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78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0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01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9" name="Group 7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8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57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66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74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rgbClr val="00B050"/>
                </a:gs>
                <a:gs pos="100000">
                  <a:srgbClr val="CCCC00"/>
                </a:gs>
              </a:gsLst>
              <a:lin ang="900000" scaled="0"/>
            </a:gradFill>
          </p:grpSpPr>
          <p:sp>
            <p:nvSpPr>
              <p:cNvPr id="71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978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2892" y="1158875"/>
            <a:ext cx="3657600" cy="1645920"/>
          </a:xfrm>
          <a:prstGeom prst="rect">
            <a:avLst/>
          </a:prstGeom>
        </p:spPr>
        <p:txBody>
          <a:bodyPr lIns="0" tIns="0" rIns="0" bIns="9144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892" y="2804795"/>
            <a:ext cx="3657600" cy="1193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2" name="Group 21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24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86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95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 descr="DevCon logo" title="DevCon logo"/>
          <p:cNvGrpSpPr>
            <a:grpSpLocks noChangeAspect="1"/>
          </p:cNvGrpSpPr>
          <p:nvPr userDrawn="1"/>
        </p:nvGrpSpPr>
        <p:grpSpPr>
          <a:xfrm>
            <a:off x="311150" y="465797"/>
            <a:ext cx="1881050" cy="502920"/>
            <a:chOff x="311150" y="465797"/>
            <a:chExt cx="1881050" cy="502920"/>
          </a:xfrm>
        </p:grpSpPr>
        <p:grpSp>
          <p:nvGrpSpPr>
            <p:cNvPr id="61" name="Group 60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</p:grpSpPr>
          <p:sp>
            <p:nvSpPr>
              <p:cNvPr id="66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adFill>
              <a:gsLst>
                <a:gs pos="18000">
                  <a:schemeClr val="accent4"/>
                </a:gs>
                <a:gs pos="100000">
                  <a:schemeClr val="accent3"/>
                </a:gs>
              </a:gsLst>
              <a:lin ang="900000" scaled="0"/>
            </a:gradFill>
          </p:grpSpPr>
          <p:sp>
            <p:nvSpPr>
              <p:cNvPr id="63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33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9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bg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bg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bg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0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971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"/>
            <a:ext cx="9143998" cy="5151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150" y="1158876"/>
            <a:ext cx="3657600" cy="2560320"/>
          </a:xfrm>
          <a:prstGeom prst="rect">
            <a:avLst/>
          </a:prstGeom>
        </p:spPr>
        <p:txBody>
          <a:bodyPr lIns="0" tIns="0" rIns="0" bIns="91440" anchor="t">
            <a:noAutofit/>
          </a:bodyPr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1790700" y="5738813"/>
            <a:chExt cx="7267575" cy="1119188"/>
          </a:xfrm>
          <a:solidFill>
            <a:schemeClr val="tx1"/>
          </a:solidFill>
        </p:grpSpPr>
        <p:sp>
          <p:nvSpPr>
            <p:cNvPr id="10" name="Freeform 171"/>
            <p:cNvSpPr>
              <a:spLocks noEditPoints="1"/>
            </p:cNvSpPr>
            <p:nvPr/>
          </p:nvSpPr>
          <p:spPr bwMode="auto">
            <a:xfrm>
              <a:off x="1790700" y="5835650"/>
              <a:ext cx="668338" cy="100330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2"/>
            <p:cNvSpPr>
              <a:spLocks noEditPoints="1"/>
            </p:cNvSpPr>
            <p:nvPr/>
          </p:nvSpPr>
          <p:spPr bwMode="auto">
            <a:xfrm>
              <a:off x="2605088" y="5826125"/>
              <a:ext cx="706438" cy="1012825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3"/>
            <p:cNvSpPr>
              <a:spLocks noEditPoints="1"/>
            </p:cNvSpPr>
            <p:nvPr/>
          </p:nvSpPr>
          <p:spPr bwMode="auto">
            <a:xfrm>
              <a:off x="3468688" y="5738813"/>
              <a:ext cx="655638" cy="1119188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4"/>
            <p:cNvSpPr>
              <a:spLocks/>
            </p:cNvSpPr>
            <p:nvPr/>
          </p:nvSpPr>
          <p:spPr bwMode="auto">
            <a:xfrm>
              <a:off x="4175125" y="5826125"/>
              <a:ext cx="1144588" cy="1012825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5"/>
            <p:cNvSpPr>
              <a:spLocks noEditPoints="1"/>
            </p:cNvSpPr>
            <p:nvPr/>
          </p:nvSpPr>
          <p:spPr bwMode="auto">
            <a:xfrm>
              <a:off x="5365750" y="6070600"/>
              <a:ext cx="695325" cy="787400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6"/>
            <p:cNvSpPr>
              <a:spLocks/>
            </p:cNvSpPr>
            <p:nvPr/>
          </p:nvSpPr>
          <p:spPr bwMode="auto">
            <a:xfrm>
              <a:off x="6221413" y="6070600"/>
              <a:ext cx="414338" cy="768350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77"/>
            <p:cNvSpPr>
              <a:spLocks/>
            </p:cNvSpPr>
            <p:nvPr/>
          </p:nvSpPr>
          <p:spPr bwMode="auto">
            <a:xfrm>
              <a:off x="6740525" y="5738813"/>
              <a:ext cx="206375" cy="1119188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8"/>
            <p:cNvSpPr>
              <a:spLocks noEditPoints="1"/>
            </p:cNvSpPr>
            <p:nvPr/>
          </p:nvSpPr>
          <p:spPr bwMode="auto">
            <a:xfrm>
              <a:off x="7034213" y="5738813"/>
              <a:ext cx="658813" cy="1119188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9"/>
            <p:cNvSpPr>
              <a:spLocks/>
            </p:cNvSpPr>
            <p:nvPr/>
          </p:nvSpPr>
          <p:spPr bwMode="auto">
            <a:xfrm>
              <a:off x="7856538" y="5853113"/>
              <a:ext cx="555625" cy="985838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0"/>
            <p:cNvSpPr>
              <a:spLocks/>
            </p:cNvSpPr>
            <p:nvPr/>
          </p:nvSpPr>
          <p:spPr bwMode="auto">
            <a:xfrm>
              <a:off x="8423275" y="5853113"/>
              <a:ext cx="635000" cy="985838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  <a:solidFill>
            <a:schemeClr val="tx1"/>
          </a:solidFill>
        </p:grpSpPr>
        <p:sp>
          <p:nvSpPr>
            <p:cNvPr id="49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58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/>
          </a:solidFill>
        </p:grpSpPr>
        <p:grpSp>
          <p:nvGrpSpPr>
            <p:cNvPr id="42" name="Group 41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47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44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615" y="213305"/>
            <a:ext cx="8518770" cy="57800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1" y="1158478"/>
            <a:ext cx="8520234" cy="3508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4" name="Group 3" descr="#BbWorld17" title="#BbWorld17"/>
          <p:cNvGrpSpPr>
            <a:grpSpLocks noChangeAspect="1"/>
          </p:cNvGrpSpPr>
          <p:nvPr userDrawn="1"/>
        </p:nvGrpSpPr>
        <p:grpSpPr>
          <a:xfrm>
            <a:off x="7998195" y="4838899"/>
            <a:ext cx="831283" cy="128016"/>
            <a:chOff x="7998195" y="4838899"/>
            <a:chExt cx="831283" cy="128016"/>
          </a:xfrm>
        </p:grpSpPr>
        <p:sp>
          <p:nvSpPr>
            <p:cNvPr id="6" name="Freeform 171" descr=" " title=" "/>
            <p:cNvSpPr>
              <a:spLocks noEditPoints="1"/>
            </p:cNvSpPr>
            <p:nvPr/>
          </p:nvSpPr>
          <p:spPr bwMode="auto">
            <a:xfrm>
              <a:off x="7998195" y="4849975"/>
              <a:ext cx="76446" cy="114760"/>
            </a:xfrm>
            <a:custGeom>
              <a:avLst/>
              <a:gdLst>
                <a:gd name="T0" fmla="*/ 234 w 1261"/>
                <a:gd name="T1" fmla="*/ 1302 h 1898"/>
                <a:gd name="T2" fmla="*/ 0 w 1261"/>
                <a:gd name="T3" fmla="*/ 1302 h 1898"/>
                <a:gd name="T4" fmla="*/ 0 w 1261"/>
                <a:gd name="T5" fmla="*/ 1136 h 1898"/>
                <a:gd name="T6" fmla="*/ 254 w 1261"/>
                <a:gd name="T7" fmla="*/ 1136 h 1898"/>
                <a:gd name="T8" fmla="*/ 307 w 1261"/>
                <a:gd name="T9" fmla="*/ 704 h 1898"/>
                <a:gd name="T10" fmla="*/ 58 w 1261"/>
                <a:gd name="T11" fmla="*/ 704 h 1898"/>
                <a:gd name="T12" fmla="*/ 58 w 1261"/>
                <a:gd name="T13" fmla="*/ 535 h 1898"/>
                <a:gd name="T14" fmla="*/ 327 w 1261"/>
                <a:gd name="T15" fmla="*/ 535 h 1898"/>
                <a:gd name="T16" fmla="*/ 394 w 1261"/>
                <a:gd name="T17" fmla="*/ 0 h 1898"/>
                <a:gd name="T18" fmla="*/ 549 w 1261"/>
                <a:gd name="T19" fmla="*/ 0 h 1898"/>
                <a:gd name="T20" fmla="*/ 482 w 1261"/>
                <a:gd name="T21" fmla="*/ 535 h 1898"/>
                <a:gd name="T22" fmla="*/ 870 w 1261"/>
                <a:gd name="T23" fmla="*/ 535 h 1898"/>
                <a:gd name="T24" fmla="*/ 940 w 1261"/>
                <a:gd name="T25" fmla="*/ 0 h 1898"/>
                <a:gd name="T26" fmla="*/ 1095 w 1261"/>
                <a:gd name="T27" fmla="*/ 0 h 1898"/>
                <a:gd name="T28" fmla="*/ 1025 w 1261"/>
                <a:gd name="T29" fmla="*/ 535 h 1898"/>
                <a:gd name="T30" fmla="*/ 1261 w 1261"/>
                <a:gd name="T31" fmla="*/ 535 h 1898"/>
                <a:gd name="T32" fmla="*/ 1261 w 1261"/>
                <a:gd name="T33" fmla="*/ 704 h 1898"/>
                <a:gd name="T34" fmla="*/ 1007 w 1261"/>
                <a:gd name="T35" fmla="*/ 704 h 1898"/>
                <a:gd name="T36" fmla="*/ 955 w 1261"/>
                <a:gd name="T37" fmla="*/ 1136 h 1898"/>
                <a:gd name="T38" fmla="*/ 1203 w 1261"/>
                <a:gd name="T39" fmla="*/ 1136 h 1898"/>
                <a:gd name="T40" fmla="*/ 1203 w 1261"/>
                <a:gd name="T41" fmla="*/ 1302 h 1898"/>
                <a:gd name="T42" fmla="*/ 934 w 1261"/>
                <a:gd name="T43" fmla="*/ 1302 h 1898"/>
                <a:gd name="T44" fmla="*/ 861 w 1261"/>
                <a:gd name="T45" fmla="*/ 1898 h 1898"/>
                <a:gd name="T46" fmla="*/ 707 w 1261"/>
                <a:gd name="T47" fmla="*/ 1898 h 1898"/>
                <a:gd name="T48" fmla="*/ 777 w 1261"/>
                <a:gd name="T49" fmla="*/ 1302 h 1898"/>
                <a:gd name="T50" fmla="*/ 391 w 1261"/>
                <a:gd name="T51" fmla="*/ 1302 h 1898"/>
                <a:gd name="T52" fmla="*/ 318 w 1261"/>
                <a:gd name="T53" fmla="*/ 1898 h 1898"/>
                <a:gd name="T54" fmla="*/ 161 w 1261"/>
                <a:gd name="T55" fmla="*/ 1898 h 1898"/>
                <a:gd name="T56" fmla="*/ 234 w 1261"/>
                <a:gd name="T57" fmla="*/ 1302 h 1898"/>
                <a:gd name="T58" fmla="*/ 797 w 1261"/>
                <a:gd name="T59" fmla="*/ 1136 h 1898"/>
                <a:gd name="T60" fmla="*/ 850 w 1261"/>
                <a:gd name="T61" fmla="*/ 704 h 1898"/>
                <a:gd name="T62" fmla="*/ 464 w 1261"/>
                <a:gd name="T63" fmla="*/ 704 h 1898"/>
                <a:gd name="T64" fmla="*/ 412 w 1261"/>
                <a:gd name="T65" fmla="*/ 1136 h 1898"/>
                <a:gd name="T66" fmla="*/ 797 w 1261"/>
                <a:gd name="T67" fmla="*/ 1136 h 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61" h="1898">
                  <a:moveTo>
                    <a:pt x="234" y="1302"/>
                  </a:moveTo>
                  <a:lnTo>
                    <a:pt x="0" y="1302"/>
                  </a:lnTo>
                  <a:lnTo>
                    <a:pt x="0" y="1136"/>
                  </a:lnTo>
                  <a:lnTo>
                    <a:pt x="254" y="1136"/>
                  </a:lnTo>
                  <a:lnTo>
                    <a:pt x="307" y="704"/>
                  </a:lnTo>
                  <a:lnTo>
                    <a:pt x="58" y="704"/>
                  </a:lnTo>
                  <a:lnTo>
                    <a:pt x="58" y="535"/>
                  </a:lnTo>
                  <a:lnTo>
                    <a:pt x="327" y="535"/>
                  </a:lnTo>
                  <a:lnTo>
                    <a:pt x="394" y="0"/>
                  </a:lnTo>
                  <a:lnTo>
                    <a:pt x="549" y="0"/>
                  </a:lnTo>
                  <a:lnTo>
                    <a:pt x="482" y="535"/>
                  </a:lnTo>
                  <a:lnTo>
                    <a:pt x="870" y="535"/>
                  </a:lnTo>
                  <a:lnTo>
                    <a:pt x="940" y="0"/>
                  </a:lnTo>
                  <a:lnTo>
                    <a:pt x="1095" y="0"/>
                  </a:lnTo>
                  <a:lnTo>
                    <a:pt x="1025" y="535"/>
                  </a:lnTo>
                  <a:lnTo>
                    <a:pt x="1261" y="535"/>
                  </a:lnTo>
                  <a:lnTo>
                    <a:pt x="1261" y="704"/>
                  </a:lnTo>
                  <a:lnTo>
                    <a:pt x="1007" y="704"/>
                  </a:lnTo>
                  <a:lnTo>
                    <a:pt x="955" y="1136"/>
                  </a:lnTo>
                  <a:lnTo>
                    <a:pt x="1203" y="1136"/>
                  </a:lnTo>
                  <a:lnTo>
                    <a:pt x="1203" y="1302"/>
                  </a:lnTo>
                  <a:lnTo>
                    <a:pt x="934" y="1302"/>
                  </a:lnTo>
                  <a:lnTo>
                    <a:pt x="861" y="1898"/>
                  </a:lnTo>
                  <a:lnTo>
                    <a:pt x="707" y="1898"/>
                  </a:lnTo>
                  <a:lnTo>
                    <a:pt x="777" y="1302"/>
                  </a:lnTo>
                  <a:lnTo>
                    <a:pt x="391" y="1302"/>
                  </a:lnTo>
                  <a:lnTo>
                    <a:pt x="318" y="1898"/>
                  </a:lnTo>
                  <a:lnTo>
                    <a:pt x="161" y="1898"/>
                  </a:lnTo>
                  <a:lnTo>
                    <a:pt x="234" y="1302"/>
                  </a:lnTo>
                  <a:close/>
                  <a:moveTo>
                    <a:pt x="797" y="1136"/>
                  </a:moveTo>
                  <a:lnTo>
                    <a:pt x="850" y="704"/>
                  </a:lnTo>
                  <a:lnTo>
                    <a:pt x="464" y="704"/>
                  </a:lnTo>
                  <a:lnTo>
                    <a:pt x="412" y="1136"/>
                  </a:lnTo>
                  <a:lnTo>
                    <a:pt x="797" y="1136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72" descr=" " title=" "/>
            <p:cNvSpPr>
              <a:spLocks noEditPoints="1"/>
            </p:cNvSpPr>
            <p:nvPr/>
          </p:nvSpPr>
          <p:spPr bwMode="auto">
            <a:xfrm>
              <a:off x="8091347" y="4848886"/>
              <a:ext cx="80804" cy="115850"/>
            </a:xfrm>
            <a:custGeom>
              <a:avLst/>
              <a:gdLst>
                <a:gd name="T0" fmla="*/ 641 w 1337"/>
                <a:gd name="T1" fmla="*/ 1 h 1915"/>
                <a:gd name="T2" fmla="*/ 806 w 1337"/>
                <a:gd name="T3" fmla="*/ 19 h 1915"/>
                <a:gd name="T4" fmla="*/ 923 w 1337"/>
                <a:gd name="T5" fmla="*/ 50 h 1915"/>
                <a:gd name="T6" fmla="*/ 1023 w 1337"/>
                <a:gd name="T7" fmla="*/ 93 h 1915"/>
                <a:gd name="T8" fmla="*/ 1105 w 1337"/>
                <a:gd name="T9" fmla="*/ 155 h 1915"/>
                <a:gd name="T10" fmla="*/ 1168 w 1337"/>
                <a:gd name="T11" fmla="*/ 231 h 1915"/>
                <a:gd name="T12" fmla="*/ 1210 w 1337"/>
                <a:gd name="T13" fmla="*/ 324 h 1915"/>
                <a:gd name="T14" fmla="*/ 1229 w 1337"/>
                <a:gd name="T15" fmla="*/ 436 h 1915"/>
                <a:gd name="T16" fmla="*/ 1225 w 1337"/>
                <a:gd name="T17" fmla="*/ 537 h 1915"/>
                <a:gd name="T18" fmla="*/ 1184 w 1337"/>
                <a:gd name="T19" fmla="*/ 667 h 1915"/>
                <a:gd name="T20" fmla="*/ 1101 w 1337"/>
                <a:gd name="T21" fmla="*/ 776 h 1915"/>
                <a:gd name="T22" fmla="*/ 974 w 1337"/>
                <a:gd name="T23" fmla="*/ 858 h 1915"/>
                <a:gd name="T24" fmla="*/ 893 w 1337"/>
                <a:gd name="T25" fmla="*/ 896 h 1915"/>
                <a:gd name="T26" fmla="*/ 1082 w 1337"/>
                <a:gd name="T27" fmla="*/ 949 h 1915"/>
                <a:gd name="T28" fmla="*/ 1158 w 1337"/>
                <a:gd name="T29" fmla="*/ 991 h 1915"/>
                <a:gd name="T30" fmla="*/ 1220 w 1337"/>
                <a:gd name="T31" fmla="*/ 1044 h 1915"/>
                <a:gd name="T32" fmla="*/ 1272 w 1337"/>
                <a:gd name="T33" fmla="*/ 1105 h 1915"/>
                <a:gd name="T34" fmla="*/ 1308 w 1337"/>
                <a:gd name="T35" fmla="*/ 1178 h 1915"/>
                <a:gd name="T36" fmla="*/ 1330 w 1337"/>
                <a:gd name="T37" fmla="*/ 1261 h 1915"/>
                <a:gd name="T38" fmla="*/ 1337 w 1337"/>
                <a:gd name="T39" fmla="*/ 1354 h 1915"/>
                <a:gd name="T40" fmla="*/ 1330 w 1337"/>
                <a:gd name="T41" fmla="*/ 1455 h 1915"/>
                <a:gd name="T42" fmla="*/ 1296 w 1337"/>
                <a:gd name="T43" fmla="*/ 1573 h 1915"/>
                <a:gd name="T44" fmla="*/ 1239 w 1337"/>
                <a:gd name="T45" fmla="*/ 1676 h 1915"/>
                <a:gd name="T46" fmla="*/ 1159 w 1337"/>
                <a:gd name="T47" fmla="*/ 1757 h 1915"/>
                <a:gd name="T48" fmla="*/ 1058 w 1337"/>
                <a:gd name="T49" fmla="*/ 1823 h 1915"/>
                <a:gd name="T50" fmla="*/ 939 w 1337"/>
                <a:gd name="T51" fmla="*/ 1871 h 1915"/>
                <a:gd name="T52" fmla="*/ 803 w 1337"/>
                <a:gd name="T53" fmla="*/ 1902 h 1915"/>
                <a:gd name="T54" fmla="*/ 653 w 1337"/>
                <a:gd name="T55" fmla="*/ 1915 h 1915"/>
                <a:gd name="T56" fmla="*/ 529 w 1337"/>
                <a:gd name="T57" fmla="*/ 817 h 1915"/>
                <a:gd name="T58" fmla="*/ 692 w 1337"/>
                <a:gd name="T59" fmla="*/ 806 h 1915"/>
                <a:gd name="T60" fmla="*/ 799 w 1337"/>
                <a:gd name="T61" fmla="*/ 776 h 1915"/>
                <a:gd name="T62" fmla="*/ 867 w 1337"/>
                <a:gd name="T63" fmla="*/ 743 h 1915"/>
                <a:gd name="T64" fmla="*/ 918 w 1337"/>
                <a:gd name="T65" fmla="*/ 698 h 1915"/>
                <a:gd name="T66" fmla="*/ 956 w 1337"/>
                <a:gd name="T67" fmla="*/ 644 h 1915"/>
                <a:gd name="T68" fmla="*/ 980 w 1337"/>
                <a:gd name="T69" fmla="*/ 581 h 1915"/>
                <a:gd name="T70" fmla="*/ 990 w 1337"/>
                <a:gd name="T71" fmla="*/ 487 h 1915"/>
                <a:gd name="T72" fmla="*/ 985 w 1337"/>
                <a:gd name="T73" fmla="*/ 432 h 1915"/>
                <a:gd name="T74" fmla="*/ 968 w 1337"/>
                <a:gd name="T75" fmla="*/ 368 h 1915"/>
                <a:gd name="T76" fmla="*/ 936 w 1337"/>
                <a:gd name="T77" fmla="*/ 315 h 1915"/>
                <a:gd name="T78" fmla="*/ 889 w 1337"/>
                <a:gd name="T79" fmla="*/ 271 h 1915"/>
                <a:gd name="T80" fmla="*/ 829 w 1337"/>
                <a:gd name="T81" fmla="*/ 238 h 1915"/>
                <a:gd name="T82" fmla="*/ 692 w 1337"/>
                <a:gd name="T83" fmla="*/ 201 h 1915"/>
                <a:gd name="T84" fmla="*/ 245 w 1337"/>
                <a:gd name="T85" fmla="*/ 193 h 1915"/>
                <a:gd name="T86" fmla="*/ 578 w 1337"/>
                <a:gd name="T87" fmla="*/ 1722 h 1915"/>
                <a:gd name="T88" fmla="*/ 774 w 1337"/>
                <a:gd name="T89" fmla="*/ 1705 h 1915"/>
                <a:gd name="T90" fmla="*/ 866 w 1337"/>
                <a:gd name="T91" fmla="*/ 1679 h 1915"/>
                <a:gd name="T92" fmla="*/ 943 w 1337"/>
                <a:gd name="T93" fmla="*/ 1642 h 1915"/>
                <a:gd name="T94" fmla="*/ 1007 w 1337"/>
                <a:gd name="T95" fmla="*/ 1591 h 1915"/>
                <a:gd name="T96" fmla="*/ 1054 w 1337"/>
                <a:gd name="T97" fmla="*/ 1530 h 1915"/>
                <a:gd name="T98" fmla="*/ 1085 w 1337"/>
                <a:gd name="T99" fmla="*/ 1454 h 1915"/>
                <a:gd name="T100" fmla="*/ 1098 w 1337"/>
                <a:gd name="T101" fmla="*/ 1366 h 1915"/>
                <a:gd name="T102" fmla="*/ 1096 w 1337"/>
                <a:gd name="T103" fmla="*/ 1300 h 1915"/>
                <a:gd name="T104" fmla="*/ 1079 w 1337"/>
                <a:gd name="T105" fmla="*/ 1223 h 1915"/>
                <a:gd name="T106" fmla="*/ 1045 w 1337"/>
                <a:gd name="T107" fmla="*/ 1157 h 1915"/>
                <a:gd name="T108" fmla="*/ 996 w 1337"/>
                <a:gd name="T109" fmla="*/ 1105 h 1915"/>
                <a:gd name="T110" fmla="*/ 930 w 1337"/>
                <a:gd name="T111" fmla="*/ 1063 h 1915"/>
                <a:gd name="T112" fmla="*/ 848 w 1337"/>
                <a:gd name="T113" fmla="*/ 1030 h 1915"/>
                <a:gd name="T114" fmla="*/ 698 w 1337"/>
                <a:gd name="T115" fmla="*/ 1003 h 1915"/>
                <a:gd name="T116" fmla="*/ 245 w 1337"/>
                <a:gd name="T117" fmla="*/ 1722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37" h="1915">
                  <a:moveTo>
                    <a:pt x="0" y="0"/>
                  </a:moveTo>
                  <a:lnTo>
                    <a:pt x="569" y="0"/>
                  </a:lnTo>
                  <a:lnTo>
                    <a:pt x="569" y="0"/>
                  </a:lnTo>
                  <a:lnTo>
                    <a:pt x="641" y="1"/>
                  </a:lnTo>
                  <a:lnTo>
                    <a:pt x="710" y="6"/>
                  </a:lnTo>
                  <a:lnTo>
                    <a:pt x="743" y="10"/>
                  </a:lnTo>
                  <a:lnTo>
                    <a:pt x="775" y="15"/>
                  </a:lnTo>
                  <a:lnTo>
                    <a:pt x="806" y="19"/>
                  </a:lnTo>
                  <a:lnTo>
                    <a:pt x="837" y="26"/>
                  </a:lnTo>
                  <a:lnTo>
                    <a:pt x="866" y="32"/>
                  </a:lnTo>
                  <a:lnTo>
                    <a:pt x="895" y="41"/>
                  </a:lnTo>
                  <a:lnTo>
                    <a:pt x="923" y="50"/>
                  </a:lnTo>
                  <a:lnTo>
                    <a:pt x="949" y="60"/>
                  </a:lnTo>
                  <a:lnTo>
                    <a:pt x="975" y="70"/>
                  </a:lnTo>
                  <a:lnTo>
                    <a:pt x="999" y="82"/>
                  </a:lnTo>
                  <a:lnTo>
                    <a:pt x="1023" y="93"/>
                  </a:lnTo>
                  <a:lnTo>
                    <a:pt x="1045" y="108"/>
                  </a:lnTo>
                  <a:lnTo>
                    <a:pt x="1066" y="123"/>
                  </a:lnTo>
                  <a:lnTo>
                    <a:pt x="1086" y="137"/>
                  </a:lnTo>
                  <a:lnTo>
                    <a:pt x="1105" y="155"/>
                  </a:lnTo>
                  <a:lnTo>
                    <a:pt x="1123" y="172"/>
                  </a:lnTo>
                  <a:lnTo>
                    <a:pt x="1140" y="190"/>
                  </a:lnTo>
                  <a:lnTo>
                    <a:pt x="1155" y="210"/>
                  </a:lnTo>
                  <a:lnTo>
                    <a:pt x="1168" y="231"/>
                  </a:lnTo>
                  <a:lnTo>
                    <a:pt x="1181" y="252"/>
                  </a:lnTo>
                  <a:lnTo>
                    <a:pt x="1193" y="276"/>
                  </a:lnTo>
                  <a:lnTo>
                    <a:pt x="1201" y="299"/>
                  </a:lnTo>
                  <a:lnTo>
                    <a:pt x="1210" y="324"/>
                  </a:lnTo>
                  <a:lnTo>
                    <a:pt x="1218" y="350"/>
                  </a:lnTo>
                  <a:lnTo>
                    <a:pt x="1222" y="378"/>
                  </a:lnTo>
                  <a:lnTo>
                    <a:pt x="1226" y="407"/>
                  </a:lnTo>
                  <a:lnTo>
                    <a:pt x="1229" y="436"/>
                  </a:lnTo>
                  <a:lnTo>
                    <a:pt x="1229" y="467"/>
                  </a:lnTo>
                  <a:lnTo>
                    <a:pt x="1229" y="467"/>
                  </a:lnTo>
                  <a:lnTo>
                    <a:pt x="1228" y="502"/>
                  </a:lnTo>
                  <a:lnTo>
                    <a:pt x="1225" y="537"/>
                  </a:lnTo>
                  <a:lnTo>
                    <a:pt x="1218" y="571"/>
                  </a:lnTo>
                  <a:lnTo>
                    <a:pt x="1209" y="604"/>
                  </a:lnTo>
                  <a:lnTo>
                    <a:pt x="1197" y="636"/>
                  </a:lnTo>
                  <a:lnTo>
                    <a:pt x="1184" y="667"/>
                  </a:lnTo>
                  <a:lnTo>
                    <a:pt x="1166" y="696"/>
                  </a:lnTo>
                  <a:lnTo>
                    <a:pt x="1147" y="725"/>
                  </a:lnTo>
                  <a:lnTo>
                    <a:pt x="1126" y="752"/>
                  </a:lnTo>
                  <a:lnTo>
                    <a:pt x="1101" y="776"/>
                  </a:lnTo>
                  <a:lnTo>
                    <a:pt x="1073" y="800"/>
                  </a:lnTo>
                  <a:lnTo>
                    <a:pt x="1042" y="822"/>
                  </a:lnTo>
                  <a:lnTo>
                    <a:pt x="1009" y="841"/>
                  </a:lnTo>
                  <a:lnTo>
                    <a:pt x="974" y="858"/>
                  </a:lnTo>
                  <a:lnTo>
                    <a:pt x="934" y="873"/>
                  </a:lnTo>
                  <a:lnTo>
                    <a:pt x="893" y="884"/>
                  </a:lnTo>
                  <a:lnTo>
                    <a:pt x="893" y="896"/>
                  </a:lnTo>
                  <a:lnTo>
                    <a:pt x="893" y="896"/>
                  </a:lnTo>
                  <a:lnTo>
                    <a:pt x="945" y="905"/>
                  </a:lnTo>
                  <a:lnTo>
                    <a:pt x="993" y="918"/>
                  </a:lnTo>
                  <a:lnTo>
                    <a:pt x="1039" y="933"/>
                  </a:lnTo>
                  <a:lnTo>
                    <a:pt x="1082" y="949"/>
                  </a:lnTo>
                  <a:lnTo>
                    <a:pt x="1101" y="959"/>
                  </a:lnTo>
                  <a:lnTo>
                    <a:pt x="1121" y="969"/>
                  </a:lnTo>
                  <a:lnTo>
                    <a:pt x="1140" y="979"/>
                  </a:lnTo>
                  <a:lnTo>
                    <a:pt x="1158" y="991"/>
                  </a:lnTo>
                  <a:lnTo>
                    <a:pt x="1174" y="1003"/>
                  </a:lnTo>
                  <a:lnTo>
                    <a:pt x="1191" y="1016"/>
                  </a:lnTo>
                  <a:lnTo>
                    <a:pt x="1206" y="1029"/>
                  </a:lnTo>
                  <a:lnTo>
                    <a:pt x="1220" y="1044"/>
                  </a:lnTo>
                  <a:lnTo>
                    <a:pt x="1235" y="1058"/>
                  </a:lnTo>
                  <a:lnTo>
                    <a:pt x="1248" y="1073"/>
                  </a:lnTo>
                  <a:lnTo>
                    <a:pt x="1260" y="1089"/>
                  </a:lnTo>
                  <a:lnTo>
                    <a:pt x="1272" y="1105"/>
                  </a:lnTo>
                  <a:lnTo>
                    <a:pt x="1282" y="1122"/>
                  </a:lnTo>
                  <a:lnTo>
                    <a:pt x="1291" y="1140"/>
                  </a:lnTo>
                  <a:lnTo>
                    <a:pt x="1299" y="1159"/>
                  </a:lnTo>
                  <a:lnTo>
                    <a:pt x="1308" y="1178"/>
                  </a:lnTo>
                  <a:lnTo>
                    <a:pt x="1314" y="1198"/>
                  </a:lnTo>
                  <a:lnTo>
                    <a:pt x="1321" y="1219"/>
                  </a:lnTo>
                  <a:lnTo>
                    <a:pt x="1326" y="1239"/>
                  </a:lnTo>
                  <a:lnTo>
                    <a:pt x="1330" y="1261"/>
                  </a:lnTo>
                  <a:lnTo>
                    <a:pt x="1333" y="1283"/>
                  </a:lnTo>
                  <a:lnTo>
                    <a:pt x="1336" y="1306"/>
                  </a:lnTo>
                  <a:lnTo>
                    <a:pt x="1337" y="1330"/>
                  </a:lnTo>
                  <a:lnTo>
                    <a:pt x="1337" y="1354"/>
                  </a:lnTo>
                  <a:lnTo>
                    <a:pt x="1337" y="1354"/>
                  </a:lnTo>
                  <a:lnTo>
                    <a:pt x="1337" y="1390"/>
                  </a:lnTo>
                  <a:lnTo>
                    <a:pt x="1334" y="1423"/>
                  </a:lnTo>
                  <a:lnTo>
                    <a:pt x="1330" y="1455"/>
                  </a:lnTo>
                  <a:lnTo>
                    <a:pt x="1324" y="1487"/>
                  </a:lnTo>
                  <a:lnTo>
                    <a:pt x="1317" y="1516"/>
                  </a:lnTo>
                  <a:lnTo>
                    <a:pt x="1307" y="1546"/>
                  </a:lnTo>
                  <a:lnTo>
                    <a:pt x="1296" y="1573"/>
                  </a:lnTo>
                  <a:lnTo>
                    <a:pt x="1285" y="1601"/>
                  </a:lnTo>
                  <a:lnTo>
                    <a:pt x="1270" y="1626"/>
                  </a:lnTo>
                  <a:lnTo>
                    <a:pt x="1255" y="1651"/>
                  </a:lnTo>
                  <a:lnTo>
                    <a:pt x="1239" y="1676"/>
                  </a:lnTo>
                  <a:lnTo>
                    <a:pt x="1220" y="1697"/>
                  </a:lnTo>
                  <a:lnTo>
                    <a:pt x="1201" y="1718"/>
                  </a:lnTo>
                  <a:lnTo>
                    <a:pt x="1181" y="1738"/>
                  </a:lnTo>
                  <a:lnTo>
                    <a:pt x="1159" y="1757"/>
                  </a:lnTo>
                  <a:lnTo>
                    <a:pt x="1136" y="1776"/>
                  </a:lnTo>
                  <a:lnTo>
                    <a:pt x="1111" y="1792"/>
                  </a:lnTo>
                  <a:lnTo>
                    <a:pt x="1085" y="1808"/>
                  </a:lnTo>
                  <a:lnTo>
                    <a:pt x="1058" y="1823"/>
                  </a:lnTo>
                  <a:lnTo>
                    <a:pt x="1029" y="1838"/>
                  </a:lnTo>
                  <a:lnTo>
                    <a:pt x="1000" y="1849"/>
                  </a:lnTo>
                  <a:lnTo>
                    <a:pt x="971" y="1861"/>
                  </a:lnTo>
                  <a:lnTo>
                    <a:pt x="939" y="1871"/>
                  </a:lnTo>
                  <a:lnTo>
                    <a:pt x="907" y="1880"/>
                  </a:lnTo>
                  <a:lnTo>
                    <a:pt x="873" y="1889"/>
                  </a:lnTo>
                  <a:lnTo>
                    <a:pt x="838" y="1896"/>
                  </a:lnTo>
                  <a:lnTo>
                    <a:pt x="803" y="1902"/>
                  </a:lnTo>
                  <a:lnTo>
                    <a:pt x="766" y="1906"/>
                  </a:lnTo>
                  <a:lnTo>
                    <a:pt x="730" y="1911"/>
                  </a:lnTo>
                  <a:lnTo>
                    <a:pt x="692" y="1914"/>
                  </a:lnTo>
                  <a:lnTo>
                    <a:pt x="653" y="1915"/>
                  </a:lnTo>
                  <a:lnTo>
                    <a:pt x="613" y="1915"/>
                  </a:lnTo>
                  <a:lnTo>
                    <a:pt x="0" y="1915"/>
                  </a:lnTo>
                  <a:lnTo>
                    <a:pt x="0" y="0"/>
                  </a:lnTo>
                  <a:close/>
                  <a:moveTo>
                    <a:pt x="529" y="817"/>
                  </a:moveTo>
                  <a:lnTo>
                    <a:pt x="529" y="817"/>
                  </a:lnTo>
                  <a:lnTo>
                    <a:pt x="587" y="816"/>
                  </a:lnTo>
                  <a:lnTo>
                    <a:pt x="642" y="811"/>
                  </a:lnTo>
                  <a:lnTo>
                    <a:pt x="692" y="806"/>
                  </a:lnTo>
                  <a:lnTo>
                    <a:pt x="737" y="795"/>
                  </a:lnTo>
                  <a:lnTo>
                    <a:pt x="759" y="790"/>
                  </a:lnTo>
                  <a:lnTo>
                    <a:pt x="780" y="784"/>
                  </a:lnTo>
                  <a:lnTo>
                    <a:pt x="799" y="776"/>
                  </a:lnTo>
                  <a:lnTo>
                    <a:pt x="818" y="769"/>
                  </a:lnTo>
                  <a:lnTo>
                    <a:pt x="835" y="760"/>
                  </a:lnTo>
                  <a:lnTo>
                    <a:pt x="851" y="752"/>
                  </a:lnTo>
                  <a:lnTo>
                    <a:pt x="867" y="743"/>
                  </a:lnTo>
                  <a:lnTo>
                    <a:pt x="880" y="733"/>
                  </a:lnTo>
                  <a:lnTo>
                    <a:pt x="895" y="721"/>
                  </a:lnTo>
                  <a:lnTo>
                    <a:pt x="907" y="711"/>
                  </a:lnTo>
                  <a:lnTo>
                    <a:pt x="918" y="698"/>
                  </a:lnTo>
                  <a:lnTo>
                    <a:pt x="930" y="686"/>
                  </a:lnTo>
                  <a:lnTo>
                    <a:pt x="939" y="673"/>
                  </a:lnTo>
                  <a:lnTo>
                    <a:pt x="949" y="658"/>
                  </a:lnTo>
                  <a:lnTo>
                    <a:pt x="956" y="644"/>
                  </a:lnTo>
                  <a:lnTo>
                    <a:pt x="964" y="629"/>
                  </a:lnTo>
                  <a:lnTo>
                    <a:pt x="969" y="613"/>
                  </a:lnTo>
                  <a:lnTo>
                    <a:pt x="975" y="597"/>
                  </a:lnTo>
                  <a:lnTo>
                    <a:pt x="980" y="581"/>
                  </a:lnTo>
                  <a:lnTo>
                    <a:pt x="984" y="563"/>
                  </a:lnTo>
                  <a:lnTo>
                    <a:pt x="987" y="544"/>
                  </a:lnTo>
                  <a:lnTo>
                    <a:pt x="988" y="527"/>
                  </a:lnTo>
                  <a:lnTo>
                    <a:pt x="990" y="487"/>
                  </a:lnTo>
                  <a:lnTo>
                    <a:pt x="990" y="487"/>
                  </a:lnTo>
                  <a:lnTo>
                    <a:pt x="990" y="468"/>
                  </a:lnTo>
                  <a:lnTo>
                    <a:pt x="988" y="450"/>
                  </a:lnTo>
                  <a:lnTo>
                    <a:pt x="985" y="432"/>
                  </a:lnTo>
                  <a:lnTo>
                    <a:pt x="983" y="416"/>
                  </a:lnTo>
                  <a:lnTo>
                    <a:pt x="978" y="398"/>
                  </a:lnTo>
                  <a:lnTo>
                    <a:pt x="974" y="384"/>
                  </a:lnTo>
                  <a:lnTo>
                    <a:pt x="968" y="368"/>
                  </a:lnTo>
                  <a:lnTo>
                    <a:pt x="961" y="355"/>
                  </a:lnTo>
                  <a:lnTo>
                    <a:pt x="953" y="340"/>
                  </a:lnTo>
                  <a:lnTo>
                    <a:pt x="945" y="327"/>
                  </a:lnTo>
                  <a:lnTo>
                    <a:pt x="936" y="315"/>
                  </a:lnTo>
                  <a:lnTo>
                    <a:pt x="926" y="304"/>
                  </a:lnTo>
                  <a:lnTo>
                    <a:pt x="914" y="292"/>
                  </a:lnTo>
                  <a:lnTo>
                    <a:pt x="902" y="282"/>
                  </a:lnTo>
                  <a:lnTo>
                    <a:pt x="889" y="271"/>
                  </a:lnTo>
                  <a:lnTo>
                    <a:pt x="876" y="263"/>
                  </a:lnTo>
                  <a:lnTo>
                    <a:pt x="861" y="254"/>
                  </a:lnTo>
                  <a:lnTo>
                    <a:pt x="845" y="245"/>
                  </a:lnTo>
                  <a:lnTo>
                    <a:pt x="829" y="238"/>
                  </a:lnTo>
                  <a:lnTo>
                    <a:pt x="812" y="231"/>
                  </a:lnTo>
                  <a:lnTo>
                    <a:pt x="775" y="219"/>
                  </a:lnTo>
                  <a:lnTo>
                    <a:pt x="736" y="210"/>
                  </a:lnTo>
                  <a:lnTo>
                    <a:pt x="692" y="201"/>
                  </a:lnTo>
                  <a:lnTo>
                    <a:pt x="644" y="197"/>
                  </a:lnTo>
                  <a:lnTo>
                    <a:pt x="594" y="194"/>
                  </a:lnTo>
                  <a:lnTo>
                    <a:pt x="540" y="193"/>
                  </a:lnTo>
                  <a:lnTo>
                    <a:pt x="245" y="193"/>
                  </a:lnTo>
                  <a:lnTo>
                    <a:pt x="245" y="817"/>
                  </a:lnTo>
                  <a:lnTo>
                    <a:pt x="529" y="817"/>
                  </a:lnTo>
                  <a:close/>
                  <a:moveTo>
                    <a:pt x="578" y="1722"/>
                  </a:moveTo>
                  <a:lnTo>
                    <a:pt x="578" y="1722"/>
                  </a:lnTo>
                  <a:lnTo>
                    <a:pt x="638" y="1721"/>
                  </a:lnTo>
                  <a:lnTo>
                    <a:pt x="695" y="1716"/>
                  </a:lnTo>
                  <a:lnTo>
                    <a:pt x="747" y="1709"/>
                  </a:lnTo>
                  <a:lnTo>
                    <a:pt x="774" y="1705"/>
                  </a:lnTo>
                  <a:lnTo>
                    <a:pt x="797" y="1699"/>
                  </a:lnTo>
                  <a:lnTo>
                    <a:pt x="820" y="1693"/>
                  </a:lnTo>
                  <a:lnTo>
                    <a:pt x="844" y="1687"/>
                  </a:lnTo>
                  <a:lnTo>
                    <a:pt x="866" y="1679"/>
                  </a:lnTo>
                  <a:lnTo>
                    <a:pt x="886" y="1671"/>
                  </a:lnTo>
                  <a:lnTo>
                    <a:pt x="907" y="1661"/>
                  </a:lnTo>
                  <a:lnTo>
                    <a:pt x="926" y="1652"/>
                  </a:lnTo>
                  <a:lnTo>
                    <a:pt x="943" y="1642"/>
                  </a:lnTo>
                  <a:lnTo>
                    <a:pt x="961" y="1630"/>
                  </a:lnTo>
                  <a:lnTo>
                    <a:pt x="977" y="1617"/>
                  </a:lnTo>
                  <a:lnTo>
                    <a:pt x="993" y="1606"/>
                  </a:lnTo>
                  <a:lnTo>
                    <a:pt x="1007" y="1591"/>
                  </a:lnTo>
                  <a:lnTo>
                    <a:pt x="1020" y="1576"/>
                  </a:lnTo>
                  <a:lnTo>
                    <a:pt x="1032" y="1562"/>
                  </a:lnTo>
                  <a:lnTo>
                    <a:pt x="1044" y="1546"/>
                  </a:lnTo>
                  <a:lnTo>
                    <a:pt x="1054" y="1530"/>
                  </a:lnTo>
                  <a:lnTo>
                    <a:pt x="1063" y="1512"/>
                  </a:lnTo>
                  <a:lnTo>
                    <a:pt x="1072" y="1493"/>
                  </a:lnTo>
                  <a:lnTo>
                    <a:pt x="1079" y="1474"/>
                  </a:lnTo>
                  <a:lnTo>
                    <a:pt x="1085" y="1454"/>
                  </a:lnTo>
                  <a:lnTo>
                    <a:pt x="1089" y="1433"/>
                  </a:lnTo>
                  <a:lnTo>
                    <a:pt x="1093" y="1413"/>
                  </a:lnTo>
                  <a:lnTo>
                    <a:pt x="1096" y="1390"/>
                  </a:lnTo>
                  <a:lnTo>
                    <a:pt x="1098" y="1366"/>
                  </a:lnTo>
                  <a:lnTo>
                    <a:pt x="1098" y="1343"/>
                  </a:lnTo>
                  <a:lnTo>
                    <a:pt x="1098" y="1343"/>
                  </a:lnTo>
                  <a:lnTo>
                    <a:pt x="1098" y="1321"/>
                  </a:lnTo>
                  <a:lnTo>
                    <a:pt x="1096" y="1300"/>
                  </a:lnTo>
                  <a:lnTo>
                    <a:pt x="1093" y="1280"/>
                  </a:lnTo>
                  <a:lnTo>
                    <a:pt x="1089" y="1260"/>
                  </a:lnTo>
                  <a:lnTo>
                    <a:pt x="1085" y="1241"/>
                  </a:lnTo>
                  <a:lnTo>
                    <a:pt x="1079" y="1223"/>
                  </a:lnTo>
                  <a:lnTo>
                    <a:pt x="1072" y="1206"/>
                  </a:lnTo>
                  <a:lnTo>
                    <a:pt x="1064" y="1190"/>
                  </a:lnTo>
                  <a:lnTo>
                    <a:pt x="1055" y="1173"/>
                  </a:lnTo>
                  <a:lnTo>
                    <a:pt x="1045" y="1157"/>
                  </a:lnTo>
                  <a:lnTo>
                    <a:pt x="1034" y="1144"/>
                  </a:lnTo>
                  <a:lnTo>
                    <a:pt x="1022" y="1130"/>
                  </a:lnTo>
                  <a:lnTo>
                    <a:pt x="1009" y="1117"/>
                  </a:lnTo>
                  <a:lnTo>
                    <a:pt x="996" y="1105"/>
                  </a:lnTo>
                  <a:lnTo>
                    <a:pt x="980" y="1093"/>
                  </a:lnTo>
                  <a:lnTo>
                    <a:pt x="964" y="1082"/>
                  </a:lnTo>
                  <a:lnTo>
                    <a:pt x="947" y="1071"/>
                  </a:lnTo>
                  <a:lnTo>
                    <a:pt x="930" y="1063"/>
                  </a:lnTo>
                  <a:lnTo>
                    <a:pt x="911" y="1054"/>
                  </a:lnTo>
                  <a:lnTo>
                    <a:pt x="891" y="1045"/>
                  </a:lnTo>
                  <a:lnTo>
                    <a:pt x="870" y="1038"/>
                  </a:lnTo>
                  <a:lnTo>
                    <a:pt x="848" y="1030"/>
                  </a:lnTo>
                  <a:lnTo>
                    <a:pt x="825" y="1025"/>
                  </a:lnTo>
                  <a:lnTo>
                    <a:pt x="801" y="1019"/>
                  </a:lnTo>
                  <a:lnTo>
                    <a:pt x="750" y="1010"/>
                  </a:lnTo>
                  <a:lnTo>
                    <a:pt x="698" y="1003"/>
                  </a:lnTo>
                  <a:lnTo>
                    <a:pt x="639" y="1000"/>
                  </a:lnTo>
                  <a:lnTo>
                    <a:pt x="578" y="998"/>
                  </a:lnTo>
                  <a:lnTo>
                    <a:pt x="245" y="998"/>
                  </a:lnTo>
                  <a:lnTo>
                    <a:pt x="245" y="1722"/>
                  </a:lnTo>
                  <a:lnTo>
                    <a:pt x="578" y="172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3" descr=" " title=" "/>
            <p:cNvSpPr>
              <a:spLocks noEditPoints="1"/>
            </p:cNvSpPr>
            <p:nvPr/>
          </p:nvSpPr>
          <p:spPr bwMode="auto">
            <a:xfrm>
              <a:off x="8190127" y="4838899"/>
              <a:ext cx="74993" cy="128016"/>
            </a:xfrm>
            <a:custGeom>
              <a:avLst/>
              <a:gdLst>
                <a:gd name="T0" fmla="*/ 234 w 1241"/>
                <a:gd name="T1" fmla="*/ 824 h 2114"/>
                <a:gd name="T2" fmla="*/ 308 w 1241"/>
                <a:gd name="T3" fmla="*/ 762 h 2114"/>
                <a:gd name="T4" fmla="*/ 416 w 1241"/>
                <a:gd name="T5" fmla="*/ 695 h 2114"/>
                <a:gd name="T6" fmla="*/ 530 w 1241"/>
                <a:gd name="T7" fmla="*/ 649 h 2114"/>
                <a:gd name="T8" fmla="*/ 648 w 1241"/>
                <a:gd name="T9" fmla="*/ 627 h 2114"/>
                <a:gd name="T10" fmla="*/ 745 w 1241"/>
                <a:gd name="T11" fmla="*/ 628 h 2114"/>
                <a:gd name="T12" fmla="*/ 866 w 1241"/>
                <a:gd name="T13" fmla="*/ 654 h 2114"/>
                <a:gd name="T14" fmla="*/ 971 w 1241"/>
                <a:gd name="T15" fmla="*/ 704 h 2114"/>
                <a:gd name="T16" fmla="*/ 1058 w 1241"/>
                <a:gd name="T17" fmla="*/ 777 h 2114"/>
                <a:gd name="T18" fmla="*/ 1130 w 1241"/>
                <a:gd name="T19" fmla="*/ 870 h 2114"/>
                <a:gd name="T20" fmla="*/ 1184 w 1241"/>
                <a:gd name="T21" fmla="*/ 984 h 2114"/>
                <a:gd name="T22" fmla="*/ 1220 w 1241"/>
                <a:gd name="T23" fmla="*/ 1117 h 2114"/>
                <a:gd name="T24" fmla="*/ 1238 w 1241"/>
                <a:gd name="T25" fmla="*/ 1266 h 2114"/>
                <a:gd name="T26" fmla="*/ 1239 w 1241"/>
                <a:gd name="T27" fmla="*/ 1391 h 2114"/>
                <a:gd name="T28" fmla="*/ 1220 w 1241"/>
                <a:gd name="T29" fmla="*/ 1558 h 2114"/>
                <a:gd name="T30" fmla="*/ 1178 w 1241"/>
                <a:gd name="T31" fmla="*/ 1705 h 2114"/>
                <a:gd name="T32" fmla="*/ 1114 w 1241"/>
                <a:gd name="T33" fmla="*/ 1832 h 2114"/>
                <a:gd name="T34" fmla="*/ 1034 w 1241"/>
                <a:gd name="T35" fmla="*/ 1936 h 2114"/>
                <a:gd name="T36" fmla="*/ 939 w 1241"/>
                <a:gd name="T37" fmla="*/ 2018 h 2114"/>
                <a:gd name="T38" fmla="*/ 832 w 1241"/>
                <a:gd name="T39" fmla="*/ 2075 h 2114"/>
                <a:gd name="T40" fmla="*/ 717 w 1241"/>
                <a:gd name="T41" fmla="*/ 2107 h 2114"/>
                <a:gd name="T42" fmla="*/ 628 w 1241"/>
                <a:gd name="T43" fmla="*/ 2114 h 2114"/>
                <a:gd name="T44" fmla="*/ 526 w 1241"/>
                <a:gd name="T45" fmla="*/ 2102 h 2114"/>
                <a:gd name="T46" fmla="*/ 422 w 1241"/>
                <a:gd name="T47" fmla="*/ 2069 h 2114"/>
                <a:gd name="T48" fmla="*/ 320 w 1241"/>
                <a:gd name="T49" fmla="*/ 2013 h 2114"/>
                <a:gd name="T50" fmla="*/ 222 w 1241"/>
                <a:gd name="T51" fmla="*/ 1939 h 2114"/>
                <a:gd name="T52" fmla="*/ 0 w 1241"/>
                <a:gd name="T53" fmla="*/ 0 h 2114"/>
                <a:gd name="T54" fmla="*/ 629 w 1241"/>
                <a:gd name="T55" fmla="*/ 1910 h 2114"/>
                <a:gd name="T56" fmla="*/ 711 w 1241"/>
                <a:gd name="T57" fmla="*/ 1891 h 2114"/>
                <a:gd name="T58" fmla="*/ 784 w 1241"/>
                <a:gd name="T59" fmla="*/ 1853 h 2114"/>
                <a:gd name="T60" fmla="*/ 848 w 1241"/>
                <a:gd name="T61" fmla="*/ 1797 h 2114"/>
                <a:gd name="T62" fmla="*/ 902 w 1241"/>
                <a:gd name="T63" fmla="*/ 1724 h 2114"/>
                <a:gd name="T64" fmla="*/ 946 w 1241"/>
                <a:gd name="T65" fmla="*/ 1635 h 2114"/>
                <a:gd name="T66" fmla="*/ 975 w 1241"/>
                <a:gd name="T67" fmla="*/ 1532 h 2114"/>
                <a:gd name="T68" fmla="*/ 990 w 1241"/>
                <a:gd name="T69" fmla="*/ 1413 h 2114"/>
                <a:gd name="T70" fmla="*/ 991 w 1241"/>
                <a:gd name="T71" fmla="*/ 1292 h 2114"/>
                <a:gd name="T72" fmla="*/ 966 w 1241"/>
                <a:gd name="T73" fmla="*/ 1113 h 2114"/>
                <a:gd name="T74" fmla="*/ 936 w 1241"/>
                <a:gd name="T75" fmla="*/ 1027 h 2114"/>
                <a:gd name="T76" fmla="*/ 895 w 1241"/>
                <a:gd name="T77" fmla="*/ 954 h 2114"/>
                <a:gd name="T78" fmla="*/ 839 w 1241"/>
                <a:gd name="T79" fmla="*/ 897 h 2114"/>
                <a:gd name="T80" fmla="*/ 772 w 1241"/>
                <a:gd name="T81" fmla="*/ 856 h 2114"/>
                <a:gd name="T82" fmla="*/ 691 w 1241"/>
                <a:gd name="T83" fmla="*/ 832 h 2114"/>
                <a:gd name="T84" fmla="*/ 619 w 1241"/>
                <a:gd name="T85" fmla="*/ 827 h 2114"/>
                <a:gd name="T86" fmla="*/ 527 w 1241"/>
                <a:gd name="T87" fmla="*/ 840 h 2114"/>
                <a:gd name="T88" fmla="*/ 435 w 1241"/>
                <a:gd name="T89" fmla="*/ 876 h 2114"/>
                <a:gd name="T90" fmla="*/ 339 w 1241"/>
                <a:gd name="T91" fmla="*/ 936 h 2114"/>
                <a:gd name="T92" fmla="*/ 239 w 1241"/>
                <a:gd name="T93" fmla="*/ 1019 h 2114"/>
                <a:gd name="T94" fmla="*/ 286 w 1241"/>
                <a:gd name="T95" fmla="*/ 1802 h 2114"/>
                <a:gd name="T96" fmla="*/ 380 w 1241"/>
                <a:gd name="T97" fmla="*/ 1859 h 2114"/>
                <a:gd name="T98" fmla="*/ 469 w 1241"/>
                <a:gd name="T99" fmla="*/ 1894 h 2114"/>
                <a:gd name="T100" fmla="*/ 550 w 1241"/>
                <a:gd name="T101" fmla="*/ 1911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41" h="2114">
                  <a:moveTo>
                    <a:pt x="0" y="0"/>
                  </a:moveTo>
                  <a:lnTo>
                    <a:pt x="239" y="0"/>
                  </a:lnTo>
                  <a:lnTo>
                    <a:pt x="239" y="567"/>
                  </a:lnTo>
                  <a:lnTo>
                    <a:pt x="234" y="824"/>
                  </a:lnTo>
                  <a:lnTo>
                    <a:pt x="234" y="824"/>
                  </a:lnTo>
                  <a:lnTo>
                    <a:pt x="258" y="803"/>
                  </a:lnTo>
                  <a:lnTo>
                    <a:pt x="283" y="783"/>
                  </a:lnTo>
                  <a:lnTo>
                    <a:pt x="308" y="762"/>
                  </a:lnTo>
                  <a:lnTo>
                    <a:pt x="334" y="745"/>
                  </a:lnTo>
                  <a:lnTo>
                    <a:pt x="362" y="727"/>
                  </a:lnTo>
                  <a:lnTo>
                    <a:pt x="388" y="711"/>
                  </a:lnTo>
                  <a:lnTo>
                    <a:pt x="416" y="695"/>
                  </a:lnTo>
                  <a:lnTo>
                    <a:pt x="444" y="682"/>
                  </a:lnTo>
                  <a:lnTo>
                    <a:pt x="473" y="669"/>
                  </a:lnTo>
                  <a:lnTo>
                    <a:pt x="501" y="657"/>
                  </a:lnTo>
                  <a:lnTo>
                    <a:pt x="530" y="649"/>
                  </a:lnTo>
                  <a:lnTo>
                    <a:pt x="559" y="640"/>
                  </a:lnTo>
                  <a:lnTo>
                    <a:pt x="588" y="634"/>
                  </a:lnTo>
                  <a:lnTo>
                    <a:pt x="618" y="630"/>
                  </a:lnTo>
                  <a:lnTo>
                    <a:pt x="648" y="627"/>
                  </a:lnTo>
                  <a:lnTo>
                    <a:pt x="677" y="625"/>
                  </a:lnTo>
                  <a:lnTo>
                    <a:pt x="677" y="625"/>
                  </a:lnTo>
                  <a:lnTo>
                    <a:pt x="711" y="627"/>
                  </a:lnTo>
                  <a:lnTo>
                    <a:pt x="745" y="628"/>
                  </a:lnTo>
                  <a:lnTo>
                    <a:pt x="777" y="632"/>
                  </a:lnTo>
                  <a:lnTo>
                    <a:pt x="807" y="638"/>
                  </a:lnTo>
                  <a:lnTo>
                    <a:pt x="836" y="646"/>
                  </a:lnTo>
                  <a:lnTo>
                    <a:pt x="866" y="654"/>
                  </a:lnTo>
                  <a:lnTo>
                    <a:pt x="893" y="665"/>
                  </a:lnTo>
                  <a:lnTo>
                    <a:pt x="920" y="676"/>
                  </a:lnTo>
                  <a:lnTo>
                    <a:pt x="946" y="689"/>
                  </a:lnTo>
                  <a:lnTo>
                    <a:pt x="971" y="704"/>
                  </a:lnTo>
                  <a:lnTo>
                    <a:pt x="994" y="720"/>
                  </a:lnTo>
                  <a:lnTo>
                    <a:pt x="1017" y="738"/>
                  </a:lnTo>
                  <a:lnTo>
                    <a:pt x="1038" y="757"/>
                  </a:lnTo>
                  <a:lnTo>
                    <a:pt x="1058" y="777"/>
                  </a:lnTo>
                  <a:lnTo>
                    <a:pt x="1079" y="799"/>
                  </a:lnTo>
                  <a:lnTo>
                    <a:pt x="1096" y="822"/>
                  </a:lnTo>
                  <a:lnTo>
                    <a:pt x="1114" y="846"/>
                  </a:lnTo>
                  <a:lnTo>
                    <a:pt x="1130" y="870"/>
                  </a:lnTo>
                  <a:lnTo>
                    <a:pt x="1146" y="898"/>
                  </a:lnTo>
                  <a:lnTo>
                    <a:pt x="1159" y="926"/>
                  </a:lnTo>
                  <a:lnTo>
                    <a:pt x="1172" y="955"/>
                  </a:lnTo>
                  <a:lnTo>
                    <a:pt x="1184" y="984"/>
                  </a:lnTo>
                  <a:lnTo>
                    <a:pt x="1194" y="1016"/>
                  </a:lnTo>
                  <a:lnTo>
                    <a:pt x="1204" y="1048"/>
                  </a:lnTo>
                  <a:lnTo>
                    <a:pt x="1213" y="1082"/>
                  </a:lnTo>
                  <a:lnTo>
                    <a:pt x="1220" y="1117"/>
                  </a:lnTo>
                  <a:lnTo>
                    <a:pt x="1226" y="1152"/>
                  </a:lnTo>
                  <a:lnTo>
                    <a:pt x="1232" y="1190"/>
                  </a:lnTo>
                  <a:lnTo>
                    <a:pt x="1235" y="1227"/>
                  </a:lnTo>
                  <a:lnTo>
                    <a:pt x="1238" y="1266"/>
                  </a:lnTo>
                  <a:lnTo>
                    <a:pt x="1239" y="1305"/>
                  </a:lnTo>
                  <a:lnTo>
                    <a:pt x="1241" y="1346"/>
                  </a:lnTo>
                  <a:lnTo>
                    <a:pt x="1241" y="1346"/>
                  </a:lnTo>
                  <a:lnTo>
                    <a:pt x="1239" y="1391"/>
                  </a:lnTo>
                  <a:lnTo>
                    <a:pt x="1236" y="1435"/>
                  </a:lnTo>
                  <a:lnTo>
                    <a:pt x="1234" y="1478"/>
                  </a:lnTo>
                  <a:lnTo>
                    <a:pt x="1228" y="1518"/>
                  </a:lnTo>
                  <a:lnTo>
                    <a:pt x="1220" y="1558"/>
                  </a:lnTo>
                  <a:lnTo>
                    <a:pt x="1212" y="1597"/>
                  </a:lnTo>
                  <a:lnTo>
                    <a:pt x="1201" y="1634"/>
                  </a:lnTo>
                  <a:lnTo>
                    <a:pt x="1190" y="1670"/>
                  </a:lnTo>
                  <a:lnTo>
                    <a:pt x="1178" y="1705"/>
                  </a:lnTo>
                  <a:lnTo>
                    <a:pt x="1163" y="1739"/>
                  </a:lnTo>
                  <a:lnTo>
                    <a:pt x="1149" y="1771"/>
                  </a:lnTo>
                  <a:lnTo>
                    <a:pt x="1131" y="1802"/>
                  </a:lnTo>
                  <a:lnTo>
                    <a:pt x="1114" y="1832"/>
                  </a:lnTo>
                  <a:lnTo>
                    <a:pt x="1096" y="1860"/>
                  </a:lnTo>
                  <a:lnTo>
                    <a:pt x="1076" y="1886"/>
                  </a:lnTo>
                  <a:lnTo>
                    <a:pt x="1055" y="1913"/>
                  </a:lnTo>
                  <a:lnTo>
                    <a:pt x="1034" y="1936"/>
                  </a:lnTo>
                  <a:lnTo>
                    <a:pt x="1012" y="1958"/>
                  </a:lnTo>
                  <a:lnTo>
                    <a:pt x="988" y="1980"/>
                  </a:lnTo>
                  <a:lnTo>
                    <a:pt x="963" y="1999"/>
                  </a:lnTo>
                  <a:lnTo>
                    <a:pt x="939" y="2018"/>
                  </a:lnTo>
                  <a:lnTo>
                    <a:pt x="914" y="2034"/>
                  </a:lnTo>
                  <a:lnTo>
                    <a:pt x="888" y="2048"/>
                  </a:lnTo>
                  <a:lnTo>
                    <a:pt x="860" y="2063"/>
                  </a:lnTo>
                  <a:lnTo>
                    <a:pt x="832" y="2075"/>
                  </a:lnTo>
                  <a:lnTo>
                    <a:pt x="804" y="2085"/>
                  </a:lnTo>
                  <a:lnTo>
                    <a:pt x="775" y="2094"/>
                  </a:lnTo>
                  <a:lnTo>
                    <a:pt x="747" y="2101"/>
                  </a:lnTo>
                  <a:lnTo>
                    <a:pt x="717" y="2107"/>
                  </a:lnTo>
                  <a:lnTo>
                    <a:pt x="688" y="2111"/>
                  </a:lnTo>
                  <a:lnTo>
                    <a:pt x="658" y="2113"/>
                  </a:lnTo>
                  <a:lnTo>
                    <a:pt x="628" y="2114"/>
                  </a:lnTo>
                  <a:lnTo>
                    <a:pt x="628" y="2114"/>
                  </a:lnTo>
                  <a:lnTo>
                    <a:pt x="603" y="2113"/>
                  </a:lnTo>
                  <a:lnTo>
                    <a:pt x="578" y="2111"/>
                  </a:lnTo>
                  <a:lnTo>
                    <a:pt x="552" y="2107"/>
                  </a:lnTo>
                  <a:lnTo>
                    <a:pt x="526" y="2102"/>
                  </a:lnTo>
                  <a:lnTo>
                    <a:pt x="501" y="2095"/>
                  </a:lnTo>
                  <a:lnTo>
                    <a:pt x="474" y="2088"/>
                  </a:lnTo>
                  <a:lnTo>
                    <a:pt x="448" y="2079"/>
                  </a:lnTo>
                  <a:lnTo>
                    <a:pt x="422" y="2069"/>
                  </a:lnTo>
                  <a:lnTo>
                    <a:pt x="396" y="2056"/>
                  </a:lnTo>
                  <a:lnTo>
                    <a:pt x="371" y="2042"/>
                  </a:lnTo>
                  <a:lnTo>
                    <a:pt x="345" y="2029"/>
                  </a:lnTo>
                  <a:lnTo>
                    <a:pt x="320" y="2013"/>
                  </a:lnTo>
                  <a:lnTo>
                    <a:pt x="295" y="1996"/>
                  </a:lnTo>
                  <a:lnTo>
                    <a:pt x="270" y="1978"/>
                  </a:lnTo>
                  <a:lnTo>
                    <a:pt x="245" y="1959"/>
                  </a:lnTo>
                  <a:lnTo>
                    <a:pt x="222" y="1939"/>
                  </a:lnTo>
                  <a:lnTo>
                    <a:pt x="213" y="1939"/>
                  </a:lnTo>
                  <a:lnTo>
                    <a:pt x="193" y="2079"/>
                  </a:lnTo>
                  <a:lnTo>
                    <a:pt x="0" y="2079"/>
                  </a:lnTo>
                  <a:lnTo>
                    <a:pt x="0" y="0"/>
                  </a:lnTo>
                  <a:close/>
                  <a:moveTo>
                    <a:pt x="587" y="1913"/>
                  </a:moveTo>
                  <a:lnTo>
                    <a:pt x="587" y="1913"/>
                  </a:lnTo>
                  <a:lnTo>
                    <a:pt x="609" y="1913"/>
                  </a:lnTo>
                  <a:lnTo>
                    <a:pt x="629" y="1910"/>
                  </a:lnTo>
                  <a:lnTo>
                    <a:pt x="651" y="1907"/>
                  </a:lnTo>
                  <a:lnTo>
                    <a:pt x="672" y="1902"/>
                  </a:lnTo>
                  <a:lnTo>
                    <a:pt x="691" y="1898"/>
                  </a:lnTo>
                  <a:lnTo>
                    <a:pt x="711" y="1891"/>
                  </a:lnTo>
                  <a:lnTo>
                    <a:pt x="730" y="1883"/>
                  </a:lnTo>
                  <a:lnTo>
                    <a:pt x="749" y="1873"/>
                  </a:lnTo>
                  <a:lnTo>
                    <a:pt x="766" y="1864"/>
                  </a:lnTo>
                  <a:lnTo>
                    <a:pt x="784" y="1853"/>
                  </a:lnTo>
                  <a:lnTo>
                    <a:pt x="801" y="1840"/>
                  </a:lnTo>
                  <a:lnTo>
                    <a:pt x="818" y="1826"/>
                  </a:lnTo>
                  <a:lnTo>
                    <a:pt x="834" y="1812"/>
                  </a:lnTo>
                  <a:lnTo>
                    <a:pt x="848" y="1797"/>
                  </a:lnTo>
                  <a:lnTo>
                    <a:pt x="863" y="1780"/>
                  </a:lnTo>
                  <a:lnTo>
                    <a:pt x="877" y="1762"/>
                  </a:lnTo>
                  <a:lnTo>
                    <a:pt x="890" y="1743"/>
                  </a:lnTo>
                  <a:lnTo>
                    <a:pt x="902" y="1724"/>
                  </a:lnTo>
                  <a:lnTo>
                    <a:pt x="914" y="1702"/>
                  </a:lnTo>
                  <a:lnTo>
                    <a:pt x="926" y="1682"/>
                  </a:lnTo>
                  <a:lnTo>
                    <a:pt x="936" y="1659"/>
                  </a:lnTo>
                  <a:lnTo>
                    <a:pt x="946" y="1635"/>
                  </a:lnTo>
                  <a:lnTo>
                    <a:pt x="953" y="1610"/>
                  </a:lnTo>
                  <a:lnTo>
                    <a:pt x="962" y="1586"/>
                  </a:lnTo>
                  <a:lnTo>
                    <a:pt x="969" y="1558"/>
                  </a:lnTo>
                  <a:lnTo>
                    <a:pt x="975" y="1532"/>
                  </a:lnTo>
                  <a:lnTo>
                    <a:pt x="980" y="1502"/>
                  </a:lnTo>
                  <a:lnTo>
                    <a:pt x="984" y="1473"/>
                  </a:lnTo>
                  <a:lnTo>
                    <a:pt x="988" y="1444"/>
                  </a:lnTo>
                  <a:lnTo>
                    <a:pt x="990" y="1413"/>
                  </a:lnTo>
                  <a:lnTo>
                    <a:pt x="991" y="1381"/>
                  </a:lnTo>
                  <a:lnTo>
                    <a:pt x="993" y="1349"/>
                  </a:lnTo>
                  <a:lnTo>
                    <a:pt x="993" y="1349"/>
                  </a:lnTo>
                  <a:lnTo>
                    <a:pt x="991" y="1292"/>
                  </a:lnTo>
                  <a:lnTo>
                    <a:pt x="987" y="1237"/>
                  </a:lnTo>
                  <a:lnTo>
                    <a:pt x="981" y="1184"/>
                  </a:lnTo>
                  <a:lnTo>
                    <a:pt x="972" y="1136"/>
                  </a:lnTo>
                  <a:lnTo>
                    <a:pt x="966" y="1113"/>
                  </a:lnTo>
                  <a:lnTo>
                    <a:pt x="959" y="1089"/>
                  </a:lnTo>
                  <a:lnTo>
                    <a:pt x="953" y="1067"/>
                  </a:lnTo>
                  <a:lnTo>
                    <a:pt x="945" y="1047"/>
                  </a:lnTo>
                  <a:lnTo>
                    <a:pt x="936" y="1027"/>
                  </a:lnTo>
                  <a:lnTo>
                    <a:pt x="927" y="1008"/>
                  </a:lnTo>
                  <a:lnTo>
                    <a:pt x="917" y="989"/>
                  </a:lnTo>
                  <a:lnTo>
                    <a:pt x="907" y="971"/>
                  </a:lnTo>
                  <a:lnTo>
                    <a:pt x="895" y="954"/>
                  </a:lnTo>
                  <a:lnTo>
                    <a:pt x="882" y="938"/>
                  </a:lnTo>
                  <a:lnTo>
                    <a:pt x="869" y="923"/>
                  </a:lnTo>
                  <a:lnTo>
                    <a:pt x="855" y="910"/>
                  </a:lnTo>
                  <a:lnTo>
                    <a:pt x="839" y="897"/>
                  </a:lnTo>
                  <a:lnTo>
                    <a:pt x="825" y="885"/>
                  </a:lnTo>
                  <a:lnTo>
                    <a:pt x="807" y="875"/>
                  </a:lnTo>
                  <a:lnTo>
                    <a:pt x="790" y="865"/>
                  </a:lnTo>
                  <a:lnTo>
                    <a:pt x="772" y="856"/>
                  </a:lnTo>
                  <a:lnTo>
                    <a:pt x="753" y="849"/>
                  </a:lnTo>
                  <a:lnTo>
                    <a:pt x="733" y="841"/>
                  </a:lnTo>
                  <a:lnTo>
                    <a:pt x="712" y="837"/>
                  </a:lnTo>
                  <a:lnTo>
                    <a:pt x="691" y="832"/>
                  </a:lnTo>
                  <a:lnTo>
                    <a:pt x="667" y="830"/>
                  </a:lnTo>
                  <a:lnTo>
                    <a:pt x="644" y="827"/>
                  </a:lnTo>
                  <a:lnTo>
                    <a:pt x="619" y="827"/>
                  </a:lnTo>
                  <a:lnTo>
                    <a:pt x="619" y="827"/>
                  </a:lnTo>
                  <a:lnTo>
                    <a:pt x="596" y="828"/>
                  </a:lnTo>
                  <a:lnTo>
                    <a:pt x="574" y="830"/>
                  </a:lnTo>
                  <a:lnTo>
                    <a:pt x="550" y="834"/>
                  </a:lnTo>
                  <a:lnTo>
                    <a:pt x="527" y="840"/>
                  </a:lnTo>
                  <a:lnTo>
                    <a:pt x="505" y="846"/>
                  </a:lnTo>
                  <a:lnTo>
                    <a:pt x="482" y="854"/>
                  </a:lnTo>
                  <a:lnTo>
                    <a:pt x="458" y="865"/>
                  </a:lnTo>
                  <a:lnTo>
                    <a:pt x="435" y="876"/>
                  </a:lnTo>
                  <a:lnTo>
                    <a:pt x="410" y="889"/>
                  </a:lnTo>
                  <a:lnTo>
                    <a:pt x="387" y="903"/>
                  </a:lnTo>
                  <a:lnTo>
                    <a:pt x="362" y="919"/>
                  </a:lnTo>
                  <a:lnTo>
                    <a:pt x="339" y="936"/>
                  </a:lnTo>
                  <a:lnTo>
                    <a:pt x="314" y="955"/>
                  </a:lnTo>
                  <a:lnTo>
                    <a:pt x="289" y="975"/>
                  </a:lnTo>
                  <a:lnTo>
                    <a:pt x="264" y="996"/>
                  </a:lnTo>
                  <a:lnTo>
                    <a:pt x="239" y="1019"/>
                  </a:lnTo>
                  <a:lnTo>
                    <a:pt x="239" y="1764"/>
                  </a:lnTo>
                  <a:lnTo>
                    <a:pt x="239" y="1764"/>
                  </a:lnTo>
                  <a:lnTo>
                    <a:pt x="263" y="1783"/>
                  </a:lnTo>
                  <a:lnTo>
                    <a:pt x="286" y="1802"/>
                  </a:lnTo>
                  <a:lnTo>
                    <a:pt x="310" y="1818"/>
                  </a:lnTo>
                  <a:lnTo>
                    <a:pt x="333" y="1832"/>
                  </a:lnTo>
                  <a:lnTo>
                    <a:pt x="356" y="1845"/>
                  </a:lnTo>
                  <a:lnTo>
                    <a:pt x="380" y="1859"/>
                  </a:lnTo>
                  <a:lnTo>
                    <a:pt x="403" y="1869"/>
                  </a:lnTo>
                  <a:lnTo>
                    <a:pt x="425" y="1879"/>
                  </a:lnTo>
                  <a:lnTo>
                    <a:pt x="447" y="1886"/>
                  </a:lnTo>
                  <a:lnTo>
                    <a:pt x="469" y="1894"/>
                  </a:lnTo>
                  <a:lnTo>
                    <a:pt x="491" y="1899"/>
                  </a:lnTo>
                  <a:lnTo>
                    <a:pt x="511" y="1904"/>
                  </a:lnTo>
                  <a:lnTo>
                    <a:pt x="530" y="1908"/>
                  </a:lnTo>
                  <a:lnTo>
                    <a:pt x="550" y="1911"/>
                  </a:lnTo>
                  <a:lnTo>
                    <a:pt x="568" y="1913"/>
                  </a:lnTo>
                  <a:lnTo>
                    <a:pt x="587" y="1913"/>
                  </a:lnTo>
                  <a:lnTo>
                    <a:pt x="587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74" descr=" " title=" "/>
            <p:cNvSpPr>
              <a:spLocks/>
            </p:cNvSpPr>
            <p:nvPr/>
          </p:nvSpPr>
          <p:spPr bwMode="auto">
            <a:xfrm>
              <a:off x="8270931" y="4848886"/>
              <a:ext cx="130921" cy="115850"/>
            </a:xfrm>
            <a:custGeom>
              <a:avLst/>
              <a:gdLst>
                <a:gd name="T0" fmla="*/ 0 w 2161"/>
                <a:gd name="T1" fmla="*/ 0 h 1915"/>
                <a:gd name="T2" fmla="*/ 251 w 2161"/>
                <a:gd name="T3" fmla="*/ 0 h 1915"/>
                <a:gd name="T4" fmla="*/ 453 w 2161"/>
                <a:gd name="T5" fmla="*/ 1042 h 1915"/>
                <a:gd name="T6" fmla="*/ 453 w 2161"/>
                <a:gd name="T7" fmla="*/ 1042 h 1915"/>
                <a:gd name="T8" fmla="*/ 567 w 2161"/>
                <a:gd name="T9" fmla="*/ 1661 h 1915"/>
                <a:gd name="T10" fmla="*/ 578 w 2161"/>
                <a:gd name="T11" fmla="*/ 1661 h 1915"/>
                <a:gd name="T12" fmla="*/ 578 w 2161"/>
                <a:gd name="T13" fmla="*/ 1661 h 1915"/>
                <a:gd name="T14" fmla="*/ 610 w 2161"/>
                <a:gd name="T15" fmla="*/ 1506 h 1915"/>
                <a:gd name="T16" fmla="*/ 644 w 2161"/>
                <a:gd name="T17" fmla="*/ 1350 h 1915"/>
                <a:gd name="T18" fmla="*/ 713 w 2161"/>
                <a:gd name="T19" fmla="*/ 1042 h 1915"/>
                <a:gd name="T20" fmla="*/ 978 w 2161"/>
                <a:gd name="T21" fmla="*/ 0 h 1915"/>
                <a:gd name="T22" fmla="*/ 1200 w 2161"/>
                <a:gd name="T23" fmla="*/ 0 h 1915"/>
                <a:gd name="T24" fmla="*/ 1466 w 2161"/>
                <a:gd name="T25" fmla="*/ 1042 h 1915"/>
                <a:gd name="T26" fmla="*/ 1466 w 2161"/>
                <a:gd name="T27" fmla="*/ 1042 h 1915"/>
                <a:gd name="T28" fmla="*/ 1534 w 2161"/>
                <a:gd name="T29" fmla="*/ 1350 h 1915"/>
                <a:gd name="T30" fmla="*/ 1603 w 2161"/>
                <a:gd name="T31" fmla="*/ 1661 h 1915"/>
                <a:gd name="T32" fmla="*/ 1615 w 2161"/>
                <a:gd name="T33" fmla="*/ 1661 h 1915"/>
                <a:gd name="T34" fmla="*/ 1615 w 2161"/>
                <a:gd name="T35" fmla="*/ 1661 h 1915"/>
                <a:gd name="T36" fmla="*/ 1670 w 2161"/>
                <a:gd name="T37" fmla="*/ 1350 h 1915"/>
                <a:gd name="T38" fmla="*/ 1723 w 2161"/>
                <a:gd name="T39" fmla="*/ 1042 h 1915"/>
                <a:gd name="T40" fmla="*/ 1924 w 2161"/>
                <a:gd name="T41" fmla="*/ 0 h 1915"/>
                <a:gd name="T42" fmla="*/ 2161 w 2161"/>
                <a:gd name="T43" fmla="*/ 0 h 1915"/>
                <a:gd name="T44" fmla="*/ 1763 w 2161"/>
                <a:gd name="T45" fmla="*/ 1915 h 1915"/>
                <a:gd name="T46" fmla="*/ 1469 w 2161"/>
                <a:gd name="T47" fmla="*/ 1915 h 1915"/>
                <a:gd name="T48" fmla="*/ 1180 w 2161"/>
                <a:gd name="T49" fmla="*/ 762 h 1915"/>
                <a:gd name="T50" fmla="*/ 1180 w 2161"/>
                <a:gd name="T51" fmla="*/ 762 h 1915"/>
                <a:gd name="T52" fmla="*/ 1133 w 2161"/>
                <a:gd name="T53" fmla="*/ 544 h 1915"/>
                <a:gd name="T54" fmla="*/ 1111 w 2161"/>
                <a:gd name="T55" fmla="*/ 436 h 1915"/>
                <a:gd name="T56" fmla="*/ 1089 w 2161"/>
                <a:gd name="T57" fmla="*/ 327 h 1915"/>
                <a:gd name="T58" fmla="*/ 1077 w 2161"/>
                <a:gd name="T59" fmla="*/ 327 h 1915"/>
                <a:gd name="T60" fmla="*/ 1077 w 2161"/>
                <a:gd name="T61" fmla="*/ 327 h 1915"/>
                <a:gd name="T62" fmla="*/ 1029 w 2161"/>
                <a:gd name="T63" fmla="*/ 544 h 1915"/>
                <a:gd name="T64" fmla="*/ 981 w 2161"/>
                <a:gd name="T65" fmla="*/ 762 h 1915"/>
                <a:gd name="T66" fmla="*/ 695 w 2161"/>
                <a:gd name="T67" fmla="*/ 1915 h 1915"/>
                <a:gd name="T68" fmla="*/ 406 w 2161"/>
                <a:gd name="T69" fmla="*/ 1915 h 1915"/>
                <a:gd name="T70" fmla="*/ 0 w 2161"/>
                <a:gd name="T71" fmla="*/ 0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1" h="1915">
                  <a:moveTo>
                    <a:pt x="0" y="0"/>
                  </a:moveTo>
                  <a:lnTo>
                    <a:pt x="251" y="0"/>
                  </a:lnTo>
                  <a:lnTo>
                    <a:pt x="453" y="1042"/>
                  </a:lnTo>
                  <a:lnTo>
                    <a:pt x="453" y="1042"/>
                  </a:lnTo>
                  <a:lnTo>
                    <a:pt x="567" y="1661"/>
                  </a:lnTo>
                  <a:lnTo>
                    <a:pt x="578" y="1661"/>
                  </a:lnTo>
                  <a:lnTo>
                    <a:pt x="578" y="1661"/>
                  </a:lnTo>
                  <a:lnTo>
                    <a:pt x="610" y="1506"/>
                  </a:lnTo>
                  <a:lnTo>
                    <a:pt x="644" y="1350"/>
                  </a:lnTo>
                  <a:lnTo>
                    <a:pt x="713" y="1042"/>
                  </a:lnTo>
                  <a:lnTo>
                    <a:pt x="978" y="0"/>
                  </a:lnTo>
                  <a:lnTo>
                    <a:pt x="1200" y="0"/>
                  </a:lnTo>
                  <a:lnTo>
                    <a:pt x="1466" y="1042"/>
                  </a:lnTo>
                  <a:lnTo>
                    <a:pt x="1466" y="1042"/>
                  </a:lnTo>
                  <a:lnTo>
                    <a:pt x="1534" y="1350"/>
                  </a:lnTo>
                  <a:lnTo>
                    <a:pt x="1603" y="1661"/>
                  </a:lnTo>
                  <a:lnTo>
                    <a:pt x="1615" y="1661"/>
                  </a:lnTo>
                  <a:lnTo>
                    <a:pt x="1615" y="1661"/>
                  </a:lnTo>
                  <a:lnTo>
                    <a:pt x="1670" y="1350"/>
                  </a:lnTo>
                  <a:lnTo>
                    <a:pt x="1723" y="1042"/>
                  </a:lnTo>
                  <a:lnTo>
                    <a:pt x="1924" y="0"/>
                  </a:lnTo>
                  <a:lnTo>
                    <a:pt x="2161" y="0"/>
                  </a:lnTo>
                  <a:lnTo>
                    <a:pt x="1763" y="1915"/>
                  </a:lnTo>
                  <a:lnTo>
                    <a:pt x="1469" y="1915"/>
                  </a:lnTo>
                  <a:lnTo>
                    <a:pt x="1180" y="762"/>
                  </a:lnTo>
                  <a:lnTo>
                    <a:pt x="1180" y="762"/>
                  </a:lnTo>
                  <a:lnTo>
                    <a:pt x="1133" y="544"/>
                  </a:lnTo>
                  <a:lnTo>
                    <a:pt x="1111" y="436"/>
                  </a:lnTo>
                  <a:lnTo>
                    <a:pt x="1089" y="327"/>
                  </a:lnTo>
                  <a:lnTo>
                    <a:pt x="1077" y="327"/>
                  </a:lnTo>
                  <a:lnTo>
                    <a:pt x="1077" y="327"/>
                  </a:lnTo>
                  <a:lnTo>
                    <a:pt x="1029" y="544"/>
                  </a:lnTo>
                  <a:lnTo>
                    <a:pt x="981" y="762"/>
                  </a:lnTo>
                  <a:lnTo>
                    <a:pt x="695" y="1915"/>
                  </a:lnTo>
                  <a:lnTo>
                    <a:pt x="406" y="1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5" descr=" " title=" "/>
            <p:cNvSpPr>
              <a:spLocks noEditPoints="1"/>
            </p:cNvSpPr>
            <p:nvPr/>
          </p:nvSpPr>
          <p:spPr bwMode="auto">
            <a:xfrm>
              <a:off x="8407118" y="4876850"/>
              <a:ext cx="79533" cy="90065"/>
            </a:xfrm>
            <a:custGeom>
              <a:avLst/>
              <a:gdLst>
                <a:gd name="T0" fmla="*/ 753 w 1313"/>
                <a:gd name="T1" fmla="*/ 7 h 1489"/>
                <a:gd name="T2" fmla="*/ 905 w 1313"/>
                <a:gd name="T3" fmla="*/ 50 h 1489"/>
                <a:gd name="T4" fmla="*/ 1042 w 1313"/>
                <a:gd name="T5" fmla="*/ 130 h 1489"/>
                <a:gd name="T6" fmla="*/ 1159 w 1313"/>
                <a:gd name="T7" fmla="*/ 245 h 1489"/>
                <a:gd name="T8" fmla="*/ 1246 w 1313"/>
                <a:gd name="T9" fmla="*/ 396 h 1489"/>
                <a:gd name="T10" fmla="*/ 1299 w 1313"/>
                <a:gd name="T11" fmla="*/ 578 h 1489"/>
                <a:gd name="T12" fmla="*/ 1313 w 1313"/>
                <a:gd name="T13" fmla="*/ 748 h 1489"/>
                <a:gd name="T14" fmla="*/ 1291 w 1313"/>
                <a:gd name="T15" fmla="*/ 953 h 1489"/>
                <a:gd name="T16" fmla="*/ 1230 w 1313"/>
                <a:gd name="T17" fmla="*/ 1128 h 1489"/>
                <a:gd name="T18" fmla="*/ 1137 w 1313"/>
                <a:gd name="T19" fmla="*/ 1270 h 1489"/>
                <a:gd name="T20" fmla="*/ 1017 w 1313"/>
                <a:gd name="T21" fmla="*/ 1378 h 1489"/>
                <a:gd name="T22" fmla="*/ 875 w 1313"/>
                <a:gd name="T23" fmla="*/ 1451 h 1489"/>
                <a:gd name="T24" fmla="*/ 721 w 1313"/>
                <a:gd name="T25" fmla="*/ 1486 h 1489"/>
                <a:gd name="T26" fmla="*/ 591 w 1313"/>
                <a:gd name="T27" fmla="*/ 1486 h 1489"/>
                <a:gd name="T28" fmla="*/ 436 w 1313"/>
                <a:gd name="T29" fmla="*/ 1451 h 1489"/>
                <a:gd name="T30" fmla="*/ 296 w 1313"/>
                <a:gd name="T31" fmla="*/ 1378 h 1489"/>
                <a:gd name="T32" fmla="*/ 175 w 1313"/>
                <a:gd name="T33" fmla="*/ 1270 h 1489"/>
                <a:gd name="T34" fmla="*/ 81 w 1313"/>
                <a:gd name="T35" fmla="*/ 1128 h 1489"/>
                <a:gd name="T36" fmla="*/ 21 w 1313"/>
                <a:gd name="T37" fmla="*/ 953 h 1489"/>
                <a:gd name="T38" fmla="*/ 0 w 1313"/>
                <a:gd name="T39" fmla="*/ 748 h 1489"/>
                <a:gd name="T40" fmla="*/ 13 w 1313"/>
                <a:gd name="T41" fmla="*/ 578 h 1489"/>
                <a:gd name="T42" fmla="*/ 67 w 1313"/>
                <a:gd name="T43" fmla="*/ 396 h 1489"/>
                <a:gd name="T44" fmla="*/ 154 w 1313"/>
                <a:gd name="T45" fmla="*/ 245 h 1489"/>
                <a:gd name="T46" fmla="*/ 270 w 1313"/>
                <a:gd name="T47" fmla="*/ 130 h 1489"/>
                <a:gd name="T48" fmla="*/ 407 w 1313"/>
                <a:gd name="T49" fmla="*/ 50 h 1489"/>
                <a:gd name="T50" fmla="*/ 560 w 1313"/>
                <a:gd name="T51" fmla="*/ 7 h 1489"/>
                <a:gd name="T52" fmla="*/ 656 w 1313"/>
                <a:gd name="T53" fmla="*/ 1290 h 1489"/>
                <a:gd name="T54" fmla="*/ 744 w 1313"/>
                <a:gd name="T55" fmla="*/ 1280 h 1489"/>
                <a:gd name="T56" fmla="*/ 842 w 1313"/>
                <a:gd name="T57" fmla="*/ 1241 h 1489"/>
                <a:gd name="T58" fmla="*/ 924 w 1313"/>
                <a:gd name="T59" fmla="*/ 1174 h 1489"/>
                <a:gd name="T60" fmla="*/ 989 w 1313"/>
                <a:gd name="T61" fmla="*/ 1083 h 1489"/>
                <a:gd name="T62" fmla="*/ 1036 w 1313"/>
                <a:gd name="T63" fmla="*/ 969 h 1489"/>
                <a:gd name="T64" fmla="*/ 1061 w 1313"/>
                <a:gd name="T65" fmla="*/ 835 h 1489"/>
                <a:gd name="T66" fmla="*/ 1064 w 1313"/>
                <a:gd name="T67" fmla="*/ 717 h 1489"/>
                <a:gd name="T68" fmla="*/ 1048 w 1313"/>
                <a:gd name="T69" fmla="*/ 575 h 1489"/>
                <a:gd name="T70" fmla="*/ 1010 w 1313"/>
                <a:gd name="T71" fmla="*/ 453 h 1489"/>
                <a:gd name="T72" fmla="*/ 953 w 1313"/>
                <a:gd name="T73" fmla="*/ 350 h 1489"/>
                <a:gd name="T74" fmla="*/ 877 w 1313"/>
                <a:gd name="T75" fmla="*/ 273 h 1489"/>
                <a:gd name="T76" fmla="*/ 785 w 1313"/>
                <a:gd name="T77" fmla="*/ 222 h 1489"/>
                <a:gd name="T78" fmla="*/ 678 w 1313"/>
                <a:gd name="T79" fmla="*/ 199 h 1489"/>
                <a:gd name="T80" fmla="*/ 589 w 1313"/>
                <a:gd name="T81" fmla="*/ 205 h 1489"/>
                <a:gd name="T82" fmla="*/ 490 w 1313"/>
                <a:gd name="T83" fmla="*/ 238 h 1489"/>
                <a:gd name="T84" fmla="*/ 404 w 1313"/>
                <a:gd name="T85" fmla="*/ 301 h 1489"/>
                <a:gd name="T86" fmla="*/ 335 w 1313"/>
                <a:gd name="T87" fmla="*/ 388 h 1489"/>
                <a:gd name="T88" fmla="*/ 284 w 1313"/>
                <a:gd name="T89" fmla="*/ 499 h 1489"/>
                <a:gd name="T90" fmla="*/ 255 w 1313"/>
                <a:gd name="T91" fmla="*/ 631 h 1489"/>
                <a:gd name="T92" fmla="*/ 248 w 1313"/>
                <a:gd name="T93" fmla="*/ 748 h 1489"/>
                <a:gd name="T94" fmla="*/ 259 w 1313"/>
                <a:gd name="T95" fmla="*/ 891 h 1489"/>
                <a:gd name="T96" fmla="*/ 293 w 1313"/>
                <a:gd name="T97" fmla="*/ 1018 h 1489"/>
                <a:gd name="T98" fmla="*/ 347 w 1313"/>
                <a:gd name="T99" fmla="*/ 1123 h 1489"/>
                <a:gd name="T100" fmla="*/ 420 w 1313"/>
                <a:gd name="T101" fmla="*/ 1204 h 1489"/>
                <a:gd name="T102" fmla="*/ 509 w 1313"/>
                <a:gd name="T103" fmla="*/ 1260 h 1489"/>
                <a:gd name="T104" fmla="*/ 611 w 1313"/>
                <a:gd name="T105" fmla="*/ 1288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3" h="1489">
                  <a:moveTo>
                    <a:pt x="656" y="0"/>
                  </a:moveTo>
                  <a:lnTo>
                    <a:pt x="656" y="0"/>
                  </a:lnTo>
                  <a:lnTo>
                    <a:pt x="689" y="2"/>
                  </a:lnTo>
                  <a:lnTo>
                    <a:pt x="721" y="3"/>
                  </a:lnTo>
                  <a:lnTo>
                    <a:pt x="753" y="7"/>
                  </a:lnTo>
                  <a:lnTo>
                    <a:pt x="783" y="13"/>
                  </a:lnTo>
                  <a:lnTo>
                    <a:pt x="816" y="19"/>
                  </a:lnTo>
                  <a:lnTo>
                    <a:pt x="846" y="28"/>
                  </a:lnTo>
                  <a:lnTo>
                    <a:pt x="875" y="38"/>
                  </a:lnTo>
                  <a:lnTo>
                    <a:pt x="905" y="50"/>
                  </a:lnTo>
                  <a:lnTo>
                    <a:pt x="934" y="63"/>
                  </a:lnTo>
                  <a:lnTo>
                    <a:pt x="963" y="78"/>
                  </a:lnTo>
                  <a:lnTo>
                    <a:pt x="989" y="94"/>
                  </a:lnTo>
                  <a:lnTo>
                    <a:pt x="1017" y="111"/>
                  </a:lnTo>
                  <a:lnTo>
                    <a:pt x="1042" y="130"/>
                  </a:lnTo>
                  <a:lnTo>
                    <a:pt x="1068" y="151"/>
                  </a:lnTo>
                  <a:lnTo>
                    <a:pt x="1091" y="172"/>
                  </a:lnTo>
                  <a:lnTo>
                    <a:pt x="1115" y="196"/>
                  </a:lnTo>
                  <a:lnTo>
                    <a:pt x="1137" y="221"/>
                  </a:lnTo>
                  <a:lnTo>
                    <a:pt x="1159" y="245"/>
                  </a:lnTo>
                  <a:lnTo>
                    <a:pt x="1178" y="273"/>
                  </a:lnTo>
                  <a:lnTo>
                    <a:pt x="1197" y="302"/>
                  </a:lnTo>
                  <a:lnTo>
                    <a:pt x="1214" y="332"/>
                  </a:lnTo>
                  <a:lnTo>
                    <a:pt x="1230" y="364"/>
                  </a:lnTo>
                  <a:lnTo>
                    <a:pt x="1246" y="396"/>
                  </a:lnTo>
                  <a:lnTo>
                    <a:pt x="1259" y="429"/>
                  </a:lnTo>
                  <a:lnTo>
                    <a:pt x="1271" y="466"/>
                  </a:lnTo>
                  <a:lnTo>
                    <a:pt x="1283" y="502"/>
                  </a:lnTo>
                  <a:lnTo>
                    <a:pt x="1291" y="540"/>
                  </a:lnTo>
                  <a:lnTo>
                    <a:pt x="1299" y="578"/>
                  </a:lnTo>
                  <a:lnTo>
                    <a:pt x="1305" y="619"/>
                  </a:lnTo>
                  <a:lnTo>
                    <a:pt x="1309" y="661"/>
                  </a:lnTo>
                  <a:lnTo>
                    <a:pt x="1312" y="704"/>
                  </a:lnTo>
                  <a:lnTo>
                    <a:pt x="1313" y="748"/>
                  </a:lnTo>
                  <a:lnTo>
                    <a:pt x="1313" y="748"/>
                  </a:lnTo>
                  <a:lnTo>
                    <a:pt x="1312" y="791"/>
                  </a:lnTo>
                  <a:lnTo>
                    <a:pt x="1309" y="834"/>
                  </a:lnTo>
                  <a:lnTo>
                    <a:pt x="1305" y="874"/>
                  </a:lnTo>
                  <a:lnTo>
                    <a:pt x="1299" y="914"/>
                  </a:lnTo>
                  <a:lnTo>
                    <a:pt x="1291" y="953"/>
                  </a:lnTo>
                  <a:lnTo>
                    <a:pt x="1283" y="990"/>
                  </a:lnTo>
                  <a:lnTo>
                    <a:pt x="1271" y="1026"/>
                  </a:lnTo>
                  <a:lnTo>
                    <a:pt x="1259" y="1061"/>
                  </a:lnTo>
                  <a:lnTo>
                    <a:pt x="1246" y="1095"/>
                  </a:lnTo>
                  <a:lnTo>
                    <a:pt x="1230" y="1128"/>
                  </a:lnTo>
                  <a:lnTo>
                    <a:pt x="1214" y="1159"/>
                  </a:lnTo>
                  <a:lnTo>
                    <a:pt x="1197" y="1188"/>
                  </a:lnTo>
                  <a:lnTo>
                    <a:pt x="1178" y="1218"/>
                  </a:lnTo>
                  <a:lnTo>
                    <a:pt x="1159" y="1244"/>
                  </a:lnTo>
                  <a:lnTo>
                    <a:pt x="1137" y="1270"/>
                  </a:lnTo>
                  <a:lnTo>
                    <a:pt x="1115" y="1295"/>
                  </a:lnTo>
                  <a:lnTo>
                    <a:pt x="1091" y="1318"/>
                  </a:lnTo>
                  <a:lnTo>
                    <a:pt x="1068" y="1339"/>
                  </a:lnTo>
                  <a:lnTo>
                    <a:pt x="1042" y="1359"/>
                  </a:lnTo>
                  <a:lnTo>
                    <a:pt x="1017" y="1378"/>
                  </a:lnTo>
                  <a:lnTo>
                    <a:pt x="989" y="1396"/>
                  </a:lnTo>
                  <a:lnTo>
                    <a:pt x="963" y="1412"/>
                  </a:lnTo>
                  <a:lnTo>
                    <a:pt x="934" y="1426"/>
                  </a:lnTo>
                  <a:lnTo>
                    <a:pt x="905" y="1439"/>
                  </a:lnTo>
                  <a:lnTo>
                    <a:pt x="875" y="1451"/>
                  </a:lnTo>
                  <a:lnTo>
                    <a:pt x="846" y="1461"/>
                  </a:lnTo>
                  <a:lnTo>
                    <a:pt x="816" y="1470"/>
                  </a:lnTo>
                  <a:lnTo>
                    <a:pt x="783" y="1476"/>
                  </a:lnTo>
                  <a:lnTo>
                    <a:pt x="753" y="1482"/>
                  </a:lnTo>
                  <a:lnTo>
                    <a:pt x="721" y="1486"/>
                  </a:lnTo>
                  <a:lnTo>
                    <a:pt x="689" y="1488"/>
                  </a:lnTo>
                  <a:lnTo>
                    <a:pt x="656" y="1489"/>
                  </a:lnTo>
                  <a:lnTo>
                    <a:pt x="656" y="1489"/>
                  </a:lnTo>
                  <a:lnTo>
                    <a:pt x="624" y="1488"/>
                  </a:lnTo>
                  <a:lnTo>
                    <a:pt x="591" y="1486"/>
                  </a:lnTo>
                  <a:lnTo>
                    <a:pt x="560" y="1482"/>
                  </a:lnTo>
                  <a:lnTo>
                    <a:pt x="528" y="1476"/>
                  </a:lnTo>
                  <a:lnTo>
                    <a:pt x="497" y="1470"/>
                  </a:lnTo>
                  <a:lnTo>
                    <a:pt x="467" y="1461"/>
                  </a:lnTo>
                  <a:lnTo>
                    <a:pt x="436" y="1451"/>
                  </a:lnTo>
                  <a:lnTo>
                    <a:pt x="407" y="1439"/>
                  </a:lnTo>
                  <a:lnTo>
                    <a:pt x="378" y="1426"/>
                  </a:lnTo>
                  <a:lnTo>
                    <a:pt x="350" y="1412"/>
                  </a:lnTo>
                  <a:lnTo>
                    <a:pt x="322" y="1396"/>
                  </a:lnTo>
                  <a:lnTo>
                    <a:pt x="296" y="1378"/>
                  </a:lnTo>
                  <a:lnTo>
                    <a:pt x="270" y="1359"/>
                  </a:lnTo>
                  <a:lnTo>
                    <a:pt x="245" y="1339"/>
                  </a:lnTo>
                  <a:lnTo>
                    <a:pt x="220" y="1318"/>
                  </a:lnTo>
                  <a:lnTo>
                    <a:pt x="197" y="1295"/>
                  </a:lnTo>
                  <a:lnTo>
                    <a:pt x="175" y="1270"/>
                  </a:lnTo>
                  <a:lnTo>
                    <a:pt x="154" y="1244"/>
                  </a:lnTo>
                  <a:lnTo>
                    <a:pt x="134" y="1218"/>
                  </a:lnTo>
                  <a:lnTo>
                    <a:pt x="115" y="1188"/>
                  </a:lnTo>
                  <a:lnTo>
                    <a:pt x="97" y="1159"/>
                  </a:lnTo>
                  <a:lnTo>
                    <a:pt x="81" y="1128"/>
                  </a:lnTo>
                  <a:lnTo>
                    <a:pt x="67" y="1095"/>
                  </a:lnTo>
                  <a:lnTo>
                    <a:pt x="54" y="1061"/>
                  </a:lnTo>
                  <a:lnTo>
                    <a:pt x="40" y="1026"/>
                  </a:lnTo>
                  <a:lnTo>
                    <a:pt x="30" y="990"/>
                  </a:lnTo>
                  <a:lnTo>
                    <a:pt x="21" y="953"/>
                  </a:lnTo>
                  <a:lnTo>
                    <a:pt x="13" y="914"/>
                  </a:lnTo>
                  <a:lnTo>
                    <a:pt x="7" y="874"/>
                  </a:lnTo>
                  <a:lnTo>
                    <a:pt x="3" y="834"/>
                  </a:lnTo>
                  <a:lnTo>
                    <a:pt x="0" y="791"/>
                  </a:lnTo>
                  <a:lnTo>
                    <a:pt x="0" y="748"/>
                  </a:lnTo>
                  <a:lnTo>
                    <a:pt x="0" y="748"/>
                  </a:lnTo>
                  <a:lnTo>
                    <a:pt x="0" y="704"/>
                  </a:lnTo>
                  <a:lnTo>
                    <a:pt x="3" y="661"/>
                  </a:lnTo>
                  <a:lnTo>
                    <a:pt x="7" y="619"/>
                  </a:lnTo>
                  <a:lnTo>
                    <a:pt x="13" y="578"/>
                  </a:lnTo>
                  <a:lnTo>
                    <a:pt x="21" y="540"/>
                  </a:lnTo>
                  <a:lnTo>
                    <a:pt x="30" y="502"/>
                  </a:lnTo>
                  <a:lnTo>
                    <a:pt x="40" y="466"/>
                  </a:lnTo>
                  <a:lnTo>
                    <a:pt x="54" y="429"/>
                  </a:lnTo>
                  <a:lnTo>
                    <a:pt x="67" y="396"/>
                  </a:lnTo>
                  <a:lnTo>
                    <a:pt x="81" y="364"/>
                  </a:lnTo>
                  <a:lnTo>
                    <a:pt x="97" y="332"/>
                  </a:lnTo>
                  <a:lnTo>
                    <a:pt x="115" y="302"/>
                  </a:lnTo>
                  <a:lnTo>
                    <a:pt x="134" y="273"/>
                  </a:lnTo>
                  <a:lnTo>
                    <a:pt x="154" y="245"/>
                  </a:lnTo>
                  <a:lnTo>
                    <a:pt x="175" y="221"/>
                  </a:lnTo>
                  <a:lnTo>
                    <a:pt x="197" y="196"/>
                  </a:lnTo>
                  <a:lnTo>
                    <a:pt x="220" y="172"/>
                  </a:lnTo>
                  <a:lnTo>
                    <a:pt x="245" y="151"/>
                  </a:lnTo>
                  <a:lnTo>
                    <a:pt x="270" y="130"/>
                  </a:lnTo>
                  <a:lnTo>
                    <a:pt x="296" y="111"/>
                  </a:lnTo>
                  <a:lnTo>
                    <a:pt x="322" y="94"/>
                  </a:lnTo>
                  <a:lnTo>
                    <a:pt x="350" y="78"/>
                  </a:lnTo>
                  <a:lnTo>
                    <a:pt x="378" y="63"/>
                  </a:lnTo>
                  <a:lnTo>
                    <a:pt x="407" y="50"/>
                  </a:lnTo>
                  <a:lnTo>
                    <a:pt x="436" y="38"/>
                  </a:lnTo>
                  <a:lnTo>
                    <a:pt x="467" y="28"/>
                  </a:lnTo>
                  <a:lnTo>
                    <a:pt x="497" y="19"/>
                  </a:lnTo>
                  <a:lnTo>
                    <a:pt x="528" y="13"/>
                  </a:lnTo>
                  <a:lnTo>
                    <a:pt x="560" y="7"/>
                  </a:lnTo>
                  <a:lnTo>
                    <a:pt x="591" y="3"/>
                  </a:lnTo>
                  <a:lnTo>
                    <a:pt x="624" y="2"/>
                  </a:lnTo>
                  <a:lnTo>
                    <a:pt x="656" y="0"/>
                  </a:lnTo>
                  <a:lnTo>
                    <a:pt x="656" y="0"/>
                  </a:lnTo>
                  <a:close/>
                  <a:moveTo>
                    <a:pt x="656" y="1290"/>
                  </a:moveTo>
                  <a:lnTo>
                    <a:pt x="656" y="1290"/>
                  </a:lnTo>
                  <a:lnTo>
                    <a:pt x="678" y="1290"/>
                  </a:lnTo>
                  <a:lnTo>
                    <a:pt x="702" y="1288"/>
                  </a:lnTo>
                  <a:lnTo>
                    <a:pt x="722" y="1285"/>
                  </a:lnTo>
                  <a:lnTo>
                    <a:pt x="744" y="1280"/>
                  </a:lnTo>
                  <a:lnTo>
                    <a:pt x="764" y="1274"/>
                  </a:lnTo>
                  <a:lnTo>
                    <a:pt x="785" y="1269"/>
                  </a:lnTo>
                  <a:lnTo>
                    <a:pt x="804" y="1260"/>
                  </a:lnTo>
                  <a:lnTo>
                    <a:pt x="823" y="1251"/>
                  </a:lnTo>
                  <a:lnTo>
                    <a:pt x="842" y="1241"/>
                  </a:lnTo>
                  <a:lnTo>
                    <a:pt x="859" y="1229"/>
                  </a:lnTo>
                  <a:lnTo>
                    <a:pt x="877" y="1218"/>
                  </a:lnTo>
                  <a:lnTo>
                    <a:pt x="893" y="1204"/>
                  </a:lnTo>
                  <a:lnTo>
                    <a:pt x="909" y="1190"/>
                  </a:lnTo>
                  <a:lnTo>
                    <a:pt x="924" y="1174"/>
                  </a:lnTo>
                  <a:lnTo>
                    <a:pt x="938" y="1158"/>
                  </a:lnTo>
                  <a:lnTo>
                    <a:pt x="953" y="1140"/>
                  </a:lnTo>
                  <a:lnTo>
                    <a:pt x="966" y="1123"/>
                  </a:lnTo>
                  <a:lnTo>
                    <a:pt x="978" y="1102"/>
                  </a:lnTo>
                  <a:lnTo>
                    <a:pt x="989" y="1083"/>
                  </a:lnTo>
                  <a:lnTo>
                    <a:pt x="999" y="1061"/>
                  </a:lnTo>
                  <a:lnTo>
                    <a:pt x="1010" y="1039"/>
                  </a:lnTo>
                  <a:lnTo>
                    <a:pt x="1020" y="1018"/>
                  </a:lnTo>
                  <a:lnTo>
                    <a:pt x="1027" y="993"/>
                  </a:lnTo>
                  <a:lnTo>
                    <a:pt x="1036" y="969"/>
                  </a:lnTo>
                  <a:lnTo>
                    <a:pt x="1042" y="945"/>
                  </a:lnTo>
                  <a:lnTo>
                    <a:pt x="1048" y="918"/>
                  </a:lnTo>
                  <a:lnTo>
                    <a:pt x="1053" y="891"/>
                  </a:lnTo>
                  <a:lnTo>
                    <a:pt x="1058" y="864"/>
                  </a:lnTo>
                  <a:lnTo>
                    <a:pt x="1061" y="835"/>
                  </a:lnTo>
                  <a:lnTo>
                    <a:pt x="1062" y="807"/>
                  </a:lnTo>
                  <a:lnTo>
                    <a:pt x="1064" y="778"/>
                  </a:lnTo>
                  <a:lnTo>
                    <a:pt x="1065" y="748"/>
                  </a:lnTo>
                  <a:lnTo>
                    <a:pt x="1065" y="748"/>
                  </a:lnTo>
                  <a:lnTo>
                    <a:pt x="1064" y="717"/>
                  </a:lnTo>
                  <a:lnTo>
                    <a:pt x="1062" y="688"/>
                  </a:lnTo>
                  <a:lnTo>
                    <a:pt x="1061" y="658"/>
                  </a:lnTo>
                  <a:lnTo>
                    <a:pt x="1058" y="631"/>
                  </a:lnTo>
                  <a:lnTo>
                    <a:pt x="1053" y="603"/>
                  </a:lnTo>
                  <a:lnTo>
                    <a:pt x="1048" y="575"/>
                  </a:lnTo>
                  <a:lnTo>
                    <a:pt x="1042" y="549"/>
                  </a:lnTo>
                  <a:lnTo>
                    <a:pt x="1036" y="524"/>
                  </a:lnTo>
                  <a:lnTo>
                    <a:pt x="1027" y="499"/>
                  </a:lnTo>
                  <a:lnTo>
                    <a:pt x="1020" y="476"/>
                  </a:lnTo>
                  <a:lnTo>
                    <a:pt x="1010" y="453"/>
                  </a:lnTo>
                  <a:lnTo>
                    <a:pt x="999" y="431"/>
                  </a:lnTo>
                  <a:lnTo>
                    <a:pt x="989" y="409"/>
                  </a:lnTo>
                  <a:lnTo>
                    <a:pt x="978" y="388"/>
                  </a:lnTo>
                  <a:lnTo>
                    <a:pt x="966" y="369"/>
                  </a:lnTo>
                  <a:lnTo>
                    <a:pt x="953" y="350"/>
                  </a:lnTo>
                  <a:lnTo>
                    <a:pt x="938" y="333"/>
                  </a:lnTo>
                  <a:lnTo>
                    <a:pt x="924" y="317"/>
                  </a:lnTo>
                  <a:lnTo>
                    <a:pt x="909" y="301"/>
                  </a:lnTo>
                  <a:lnTo>
                    <a:pt x="893" y="286"/>
                  </a:lnTo>
                  <a:lnTo>
                    <a:pt x="877" y="273"/>
                  </a:lnTo>
                  <a:lnTo>
                    <a:pt x="859" y="260"/>
                  </a:lnTo>
                  <a:lnTo>
                    <a:pt x="842" y="248"/>
                  </a:lnTo>
                  <a:lnTo>
                    <a:pt x="823" y="238"/>
                  </a:lnTo>
                  <a:lnTo>
                    <a:pt x="804" y="229"/>
                  </a:lnTo>
                  <a:lnTo>
                    <a:pt x="785" y="222"/>
                  </a:lnTo>
                  <a:lnTo>
                    <a:pt x="764" y="215"/>
                  </a:lnTo>
                  <a:lnTo>
                    <a:pt x="744" y="209"/>
                  </a:lnTo>
                  <a:lnTo>
                    <a:pt x="722" y="205"/>
                  </a:lnTo>
                  <a:lnTo>
                    <a:pt x="702" y="202"/>
                  </a:lnTo>
                  <a:lnTo>
                    <a:pt x="678" y="199"/>
                  </a:lnTo>
                  <a:lnTo>
                    <a:pt x="656" y="199"/>
                  </a:lnTo>
                  <a:lnTo>
                    <a:pt x="656" y="199"/>
                  </a:lnTo>
                  <a:lnTo>
                    <a:pt x="633" y="199"/>
                  </a:lnTo>
                  <a:lnTo>
                    <a:pt x="611" y="202"/>
                  </a:lnTo>
                  <a:lnTo>
                    <a:pt x="589" y="205"/>
                  </a:lnTo>
                  <a:lnTo>
                    <a:pt x="569" y="209"/>
                  </a:lnTo>
                  <a:lnTo>
                    <a:pt x="548" y="215"/>
                  </a:lnTo>
                  <a:lnTo>
                    <a:pt x="528" y="222"/>
                  </a:lnTo>
                  <a:lnTo>
                    <a:pt x="509" y="229"/>
                  </a:lnTo>
                  <a:lnTo>
                    <a:pt x="490" y="238"/>
                  </a:lnTo>
                  <a:lnTo>
                    <a:pt x="471" y="248"/>
                  </a:lnTo>
                  <a:lnTo>
                    <a:pt x="454" y="260"/>
                  </a:lnTo>
                  <a:lnTo>
                    <a:pt x="437" y="273"/>
                  </a:lnTo>
                  <a:lnTo>
                    <a:pt x="420" y="286"/>
                  </a:lnTo>
                  <a:lnTo>
                    <a:pt x="404" y="301"/>
                  </a:lnTo>
                  <a:lnTo>
                    <a:pt x="389" y="317"/>
                  </a:lnTo>
                  <a:lnTo>
                    <a:pt x="375" y="333"/>
                  </a:lnTo>
                  <a:lnTo>
                    <a:pt x="360" y="350"/>
                  </a:lnTo>
                  <a:lnTo>
                    <a:pt x="347" y="369"/>
                  </a:lnTo>
                  <a:lnTo>
                    <a:pt x="335" y="388"/>
                  </a:lnTo>
                  <a:lnTo>
                    <a:pt x="324" y="409"/>
                  </a:lnTo>
                  <a:lnTo>
                    <a:pt x="313" y="431"/>
                  </a:lnTo>
                  <a:lnTo>
                    <a:pt x="303" y="453"/>
                  </a:lnTo>
                  <a:lnTo>
                    <a:pt x="293" y="476"/>
                  </a:lnTo>
                  <a:lnTo>
                    <a:pt x="284" y="499"/>
                  </a:lnTo>
                  <a:lnTo>
                    <a:pt x="277" y="524"/>
                  </a:lnTo>
                  <a:lnTo>
                    <a:pt x="270" y="549"/>
                  </a:lnTo>
                  <a:lnTo>
                    <a:pt x="264" y="575"/>
                  </a:lnTo>
                  <a:lnTo>
                    <a:pt x="259" y="603"/>
                  </a:lnTo>
                  <a:lnTo>
                    <a:pt x="255" y="631"/>
                  </a:lnTo>
                  <a:lnTo>
                    <a:pt x="252" y="658"/>
                  </a:lnTo>
                  <a:lnTo>
                    <a:pt x="249" y="688"/>
                  </a:lnTo>
                  <a:lnTo>
                    <a:pt x="248" y="717"/>
                  </a:lnTo>
                  <a:lnTo>
                    <a:pt x="248" y="748"/>
                  </a:lnTo>
                  <a:lnTo>
                    <a:pt x="248" y="748"/>
                  </a:lnTo>
                  <a:lnTo>
                    <a:pt x="248" y="778"/>
                  </a:lnTo>
                  <a:lnTo>
                    <a:pt x="249" y="807"/>
                  </a:lnTo>
                  <a:lnTo>
                    <a:pt x="252" y="835"/>
                  </a:lnTo>
                  <a:lnTo>
                    <a:pt x="255" y="864"/>
                  </a:lnTo>
                  <a:lnTo>
                    <a:pt x="259" y="891"/>
                  </a:lnTo>
                  <a:lnTo>
                    <a:pt x="264" y="918"/>
                  </a:lnTo>
                  <a:lnTo>
                    <a:pt x="270" y="945"/>
                  </a:lnTo>
                  <a:lnTo>
                    <a:pt x="277" y="969"/>
                  </a:lnTo>
                  <a:lnTo>
                    <a:pt x="284" y="993"/>
                  </a:lnTo>
                  <a:lnTo>
                    <a:pt x="293" y="1018"/>
                  </a:lnTo>
                  <a:lnTo>
                    <a:pt x="303" y="1039"/>
                  </a:lnTo>
                  <a:lnTo>
                    <a:pt x="313" y="1061"/>
                  </a:lnTo>
                  <a:lnTo>
                    <a:pt x="324" y="1083"/>
                  </a:lnTo>
                  <a:lnTo>
                    <a:pt x="335" y="1102"/>
                  </a:lnTo>
                  <a:lnTo>
                    <a:pt x="347" y="1123"/>
                  </a:lnTo>
                  <a:lnTo>
                    <a:pt x="360" y="1140"/>
                  </a:lnTo>
                  <a:lnTo>
                    <a:pt x="375" y="1158"/>
                  </a:lnTo>
                  <a:lnTo>
                    <a:pt x="389" y="1174"/>
                  </a:lnTo>
                  <a:lnTo>
                    <a:pt x="404" y="1190"/>
                  </a:lnTo>
                  <a:lnTo>
                    <a:pt x="420" y="1204"/>
                  </a:lnTo>
                  <a:lnTo>
                    <a:pt x="437" y="1218"/>
                  </a:lnTo>
                  <a:lnTo>
                    <a:pt x="454" y="1229"/>
                  </a:lnTo>
                  <a:lnTo>
                    <a:pt x="471" y="1241"/>
                  </a:lnTo>
                  <a:lnTo>
                    <a:pt x="490" y="1251"/>
                  </a:lnTo>
                  <a:lnTo>
                    <a:pt x="509" y="1260"/>
                  </a:lnTo>
                  <a:lnTo>
                    <a:pt x="528" y="1269"/>
                  </a:lnTo>
                  <a:lnTo>
                    <a:pt x="548" y="1274"/>
                  </a:lnTo>
                  <a:lnTo>
                    <a:pt x="569" y="1280"/>
                  </a:lnTo>
                  <a:lnTo>
                    <a:pt x="589" y="1285"/>
                  </a:lnTo>
                  <a:lnTo>
                    <a:pt x="611" y="1288"/>
                  </a:lnTo>
                  <a:lnTo>
                    <a:pt x="633" y="1290"/>
                  </a:lnTo>
                  <a:lnTo>
                    <a:pt x="656" y="1290"/>
                  </a:lnTo>
                  <a:lnTo>
                    <a:pt x="656" y="12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6" descr=" " title=" "/>
            <p:cNvSpPr>
              <a:spLocks/>
            </p:cNvSpPr>
            <p:nvPr/>
          </p:nvSpPr>
          <p:spPr bwMode="auto">
            <a:xfrm>
              <a:off x="8504991" y="4876850"/>
              <a:ext cx="47393" cy="87886"/>
            </a:xfrm>
            <a:custGeom>
              <a:avLst/>
              <a:gdLst>
                <a:gd name="T0" fmla="*/ 0 w 782"/>
                <a:gd name="T1" fmla="*/ 35 h 1454"/>
                <a:gd name="T2" fmla="*/ 198 w 782"/>
                <a:gd name="T3" fmla="*/ 35 h 1454"/>
                <a:gd name="T4" fmla="*/ 219 w 782"/>
                <a:gd name="T5" fmla="*/ 292 h 1454"/>
                <a:gd name="T6" fmla="*/ 228 w 782"/>
                <a:gd name="T7" fmla="*/ 292 h 1454"/>
                <a:gd name="T8" fmla="*/ 228 w 782"/>
                <a:gd name="T9" fmla="*/ 292 h 1454"/>
                <a:gd name="T10" fmla="*/ 247 w 782"/>
                <a:gd name="T11" fmla="*/ 260 h 1454"/>
                <a:gd name="T12" fmla="*/ 266 w 782"/>
                <a:gd name="T13" fmla="*/ 228 h 1454"/>
                <a:gd name="T14" fmla="*/ 288 w 782"/>
                <a:gd name="T15" fmla="*/ 199 h 1454"/>
                <a:gd name="T16" fmla="*/ 309 w 782"/>
                <a:gd name="T17" fmla="*/ 171 h 1454"/>
                <a:gd name="T18" fmla="*/ 331 w 782"/>
                <a:gd name="T19" fmla="*/ 146 h 1454"/>
                <a:gd name="T20" fmla="*/ 355 w 782"/>
                <a:gd name="T21" fmla="*/ 121 h 1454"/>
                <a:gd name="T22" fmla="*/ 379 w 782"/>
                <a:gd name="T23" fmla="*/ 99 h 1454"/>
                <a:gd name="T24" fmla="*/ 406 w 782"/>
                <a:gd name="T25" fmla="*/ 79 h 1454"/>
                <a:gd name="T26" fmla="*/ 432 w 782"/>
                <a:gd name="T27" fmla="*/ 61 h 1454"/>
                <a:gd name="T28" fmla="*/ 458 w 782"/>
                <a:gd name="T29" fmla="*/ 45 h 1454"/>
                <a:gd name="T30" fmla="*/ 486 w 782"/>
                <a:gd name="T31" fmla="*/ 32 h 1454"/>
                <a:gd name="T32" fmla="*/ 514 w 782"/>
                <a:gd name="T33" fmla="*/ 21 h 1454"/>
                <a:gd name="T34" fmla="*/ 541 w 782"/>
                <a:gd name="T35" fmla="*/ 12 h 1454"/>
                <a:gd name="T36" fmla="*/ 571 w 782"/>
                <a:gd name="T37" fmla="*/ 6 h 1454"/>
                <a:gd name="T38" fmla="*/ 601 w 782"/>
                <a:gd name="T39" fmla="*/ 2 h 1454"/>
                <a:gd name="T40" fmla="*/ 631 w 782"/>
                <a:gd name="T41" fmla="*/ 0 h 1454"/>
                <a:gd name="T42" fmla="*/ 631 w 782"/>
                <a:gd name="T43" fmla="*/ 0 h 1454"/>
                <a:gd name="T44" fmla="*/ 652 w 782"/>
                <a:gd name="T45" fmla="*/ 0 h 1454"/>
                <a:gd name="T46" fmla="*/ 674 w 782"/>
                <a:gd name="T47" fmla="*/ 2 h 1454"/>
                <a:gd name="T48" fmla="*/ 693 w 782"/>
                <a:gd name="T49" fmla="*/ 5 h 1454"/>
                <a:gd name="T50" fmla="*/ 712 w 782"/>
                <a:gd name="T51" fmla="*/ 7 h 1454"/>
                <a:gd name="T52" fmla="*/ 730 w 782"/>
                <a:gd name="T53" fmla="*/ 12 h 1454"/>
                <a:gd name="T54" fmla="*/ 747 w 782"/>
                <a:gd name="T55" fmla="*/ 16 h 1454"/>
                <a:gd name="T56" fmla="*/ 765 w 782"/>
                <a:gd name="T57" fmla="*/ 22 h 1454"/>
                <a:gd name="T58" fmla="*/ 782 w 782"/>
                <a:gd name="T59" fmla="*/ 29 h 1454"/>
                <a:gd name="T60" fmla="*/ 736 w 782"/>
                <a:gd name="T61" fmla="*/ 240 h 1454"/>
                <a:gd name="T62" fmla="*/ 736 w 782"/>
                <a:gd name="T63" fmla="*/ 240 h 1454"/>
                <a:gd name="T64" fmla="*/ 704 w 782"/>
                <a:gd name="T65" fmla="*/ 229 h 1454"/>
                <a:gd name="T66" fmla="*/ 671 w 782"/>
                <a:gd name="T67" fmla="*/ 222 h 1454"/>
                <a:gd name="T68" fmla="*/ 655 w 782"/>
                <a:gd name="T69" fmla="*/ 219 h 1454"/>
                <a:gd name="T70" fmla="*/ 638 w 782"/>
                <a:gd name="T71" fmla="*/ 218 h 1454"/>
                <a:gd name="T72" fmla="*/ 619 w 782"/>
                <a:gd name="T73" fmla="*/ 216 h 1454"/>
                <a:gd name="T74" fmla="*/ 598 w 782"/>
                <a:gd name="T75" fmla="*/ 216 h 1454"/>
                <a:gd name="T76" fmla="*/ 598 w 782"/>
                <a:gd name="T77" fmla="*/ 216 h 1454"/>
                <a:gd name="T78" fmla="*/ 577 w 782"/>
                <a:gd name="T79" fmla="*/ 218 h 1454"/>
                <a:gd name="T80" fmla="*/ 553 w 782"/>
                <a:gd name="T81" fmla="*/ 221 h 1454"/>
                <a:gd name="T82" fmla="*/ 530 w 782"/>
                <a:gd name="T83" fmla="*/ 226 h 1454"/>
                <a:gd name="T84" fmla="*/ 505 w 782"/>
                <a:gd name="T85" fmla="*/ 234 h 1454"/>
                <a:gd name="T86" fmla="*/ 482 w 782"/>
                <a:gd name="T87" fmla="*/ 244 h 1454"/>
                <a:gd name="T88" fmla="*/ 458 w 782"/>
                <a:gd name="T89" fmla="*/ 257 h 1454"/>
                <a:gd name="T90" fmla="*/ 433 w 782"/>
                <a:gd name="T91" fmla="*/ 272 h 1454"/>
                <a:gd name="T92" fmla="*/ 410 w 782"/>
                <a:gd name="T93" fmla="*/ 291 h 1454"/>
                <a:gd name="T94" fmla="*/ 387 w 782"/>
                <a:gd name="T95" fmla="*/ 311 h 1454"/>
                <a:gd name="T96" fmla="*/ 363 w 782"/>
                <a:gd name="T97" fmla="*/ 334 h 1454"/>
                <a:gd name="T98" fmla="*/ 342 w 782"/>
                <a:gd name="T99" fmla="*/ 361 h 1454"/>
                <a:gd name="T100" fmla="*/ 320 w 782"/>
                <a:gd name="T101" fmla="*/ 391 h 1454"/>
                <a:gd name="T102" fmla="*/ 298 w 782"/>
                <a:gd name="T103" fmla="*/ 423 h 1454"/>
                <a:gd name="T104" fmla="*/ 277 w 782"/>
                <a:gd name="T105" fmla="*/ 460 h 1454"/>
                <a:gd name="T106" fmla="*/ 258 w 782"/>
                <a:gd name="T107" fmla="*/ 499 h 1454"/>
                <a:gd name="T108" fmla="*/ 239 w 782"/>
                <a:gd name="T109" fmla="*/ 543 h 1454"/>
                <a:gd name="T110" fmla="*/ 239 w 782"/>
                <a:gd name="T111" fmla="*/ 1454 h 1454"/>
                <a:gd name="T112" fmla="*/ 0 w 782"/>
                <a:gd name="T113" fmla="*/ 1454 h 1454"/>
                <a:gd name="T114" fmla="*/ 0 w 782"/>
                <a:gd name="T115" fmla="*/ 35 h 1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2" h="1454">
                  <a:moveTo>
                    <a:pt x="0" y="35"/>
                  </a:moveTo>
                  <a:lnTo>
                    <a:pt x="198" y="35"/>
                  </a:lnTo>
                  <a:lnTo>
                    <a:pt x="219" y="292"/>
                  </a:lnTo>
                  <a:lnTo>
                    <a:pt x="228" y="292"/>
                  </a:lnTo>
                  <a:lnTo>
                    <a:pt x="228" y="292"/>
                  </a:lnTo>
                  <a:lnTo>
                    <a:pt x="247" y="260"/>
                  </a:lnTo>
                  <a:lnTo>
                    <a:pt x="266" y="228"/>
                  </a:lnTo>
                  <a:lnTo>
                    <a:pt x="288" y="199"/>
                  </a:lnTo>
                  <a:lnTo>
                    <a:pt x="309" y="171"/>
                  </a:lnTo>
                  <a:lnTo>
                    <a:pt x="331" y="146"/>
                  </a:lnTo>
                  <a:lnTo>
                    <a:pt x="355" y="121"/>
                  </a:lnTo>
                  <a:lnTo>
                    <a:pt x="379" y="99"/>
                  </a:lnTo>
                  <a:lnTo>
                    <a:pt x="406" y="79"/>
                  </a:lnTo>
                  <a:lnTo>
                    <a:pt x="432" y="61"/>
                  </a:lnTo>
                  <a:lnTo>
                    <a:pt x="458" y="45"/>
                  </a:lnTo>
                  <a:lnTo>
                    <a:pt x="486" y="32"/>
                  </a:lnTo>
                  <a:lnTo>
                    <a:pt x="514" y="21"/>
                  </a:lnTo>
                  <a:lnTo>
                    <a:pt x="541" y="12"/>
                  </a:lnTo>
                  <a:lnTo>
                    <a:pt x="571" y="6"/>
                  </a:lnTo>
                  <a:lnTo>
                    <a:pt x="601" y="2"/>
                  </a:lnTo>
                  <a:lnTo>
                    <a:pt x="631" y="0"/>
                  </a:lnTo>
                  <a:lnTo>
                    <a:pt x="631" y="0"/>
                  </a:lnTo>
                  <a:lnTo>
                    <a:pt x="652" y="0"/>
                  </a:lnTo>
                  <a:lnTo>
                    <a:pt x="674" y="2"/>
                  </a:lnTo>
                  <a:lnTo>
                    <a:pt x="693" y="5"/>
                  </a:lnTo>
                  <a:lnTo>
                    <a:pt x="712" y="7"/>
                  </a:lnTo>
                  <a:lnTo>
                    <a:pt x="730" y="12"/>
                  </a:lnTo>
                  <a:lnTo>
                    <a:pt x="747" y="16"/>
                  </a:lnTo>
                  <a:lnTo>
                    <a:pt x="765" y="22"/>
                  </a:lnTo>
                  <a:lnTo>
                    <a:pt x="782" y="29"/>
                  </a:lnTo>
                  <a:lnTo>
                    <a:pt x="736" y="240"/>
                  </a:lnTo>
                  <a:lnTo>
                    <a:pt x="736" y="240"/>
                  </a:lnTo>
                  <a:lnTo>
                    <a:pt x="704" y="229"/>
                  </a:lnTo>
                  <a:lnTo>
                    <a:pt x="671" y="222"/>
                  </a:lnTo>
                  <a:lnTo>
                    <a:pt x="655" y="219"/>
                  </a:lnTo>
                  <a:lnTo>
                    <a:pt x="638" y="218"/>
                  </a:lnTo>
                  <a:lnTo>
                    <a:pt x="619" y="216"/>
                  </a:lnTo>
                  <a:lnTo>
                    <a:pt x="598" y="216"/>
                  </a:lnTo>
                  <a:lnTo>
                    <a:pt x="598" y="216"/>
                  </a:lnTo>
                  <a:lnTo>
                    <a:pt x="577" y="218"/>
                  </a:lnTo>
                  <a:lnTo>
                    <a:pt x="553" y="221"/>
                  </a:lnTo>
                  <a:lnTo>
                    <a:pt x="530" y="226"/>
                  </a:lnTo>
                  <a:lnTo>
                    <a:pt x="505" y="234"/>
                  </a:lnTo>
                  <a:lnTo>
                    <a:pt x="482" y="244"/>
                  </a:lnTo>
                  <a:lnTo>
                    <a:pt x="458" y="257"/>
                  </a:lnTo>
                  <a:lnTo>
                    <a:pt x="433" y="272"/>
                  </a:lnTo>
                  <a:lnTo>
                    <a:pt x="410" y="291"/>
                  </a:lnTo>
                  <a:lnTo>
                    <a:pt x="387" y="311"/>
                  </a:lnTo>
                  <a:lnTo>
                    <a:pt x="363" y="334"/>
                  </a:lnTo>
                  <a:lnTo>
                    <a:pt x="342" y="361"/>
                  </a:lnTo>
                  <a:lnTo>
                    <a:pt x="320" y="391"/>
                  </a:lnTo>
                  <a:lnTo>
                    <a:pt x="298" y="423"/>
                  </a:lnTo>
                  <a:lnTo>
                    <a:pt x="277" y="460"/>
                  </a:lnTo>
                  <a:lnTo>
                    <a:pt x="258" y="499"/>
                  </a:lnTo>
                  <a:lnTo>
                    <a:pt x="239" y="543"/>
                  </a:lnTo>
                  <a:lnTo>
                    <a:pt x="239" y="1454"/>
                  </a:lnTo>
                  <a:lnTo>
                    <a:pt x="0" y="145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7" descr=" " title=" "/>
            <p:cNvSpPr>
              <a:spLocks/>
            </p:cNvSpPr>
            <p:nvPr/>
          </p:nvSpPr>
          <p:spPr bwMode="auto">
            <a:xfrm>
              <a:off x="8564368" y="4838899"/>
              <a:ext cx="23606" cy="128016"/>
            </a:xfrm>
            <a:custGeom>
              <a:avLst/>
              <a:gdLst>
                <a:gd name="T0" fmla="*/ 0 w 392"/>
                <a:gd name="T1" fmla="*/ 0 h 2114"/>
                <a:gd name="T2" fmla="*/ 240 w 392"/>
                <a:gd name="T3" fmla="*/ 0 h 2114"/>
                <a:gd name="T4" fmla="*/ 240 w 392"/>
                <a:gd name="T5" fmla="*/ 1810 h 2114"/>
                <a:gd name="T6" fmla="*/ 240 w 392"/>
                <a:gd name="T7" fmla="*/ 1810 h 2114"/>
                <a:gd name="T8" fmla="*/ 241 w 392"/>
                <a:gd name="T9" fmla="*/ 1837 h 2114"/>
                <a:gd name="T10" fmla="*/ 246 w 392"/>
                <a:gd name="T11" fmla="*/ 1859 h 2114"/>
                <a:gd name="T12" fmla="*/ 251 w 392"/>
                <a:gd name="T13" fmla="*/ 1878 h 2114"/>
                <a:gd name="T14" fmla="*/ 260 w 392"/>
                <a:gd name="T15" fmla="*/ 1892 h 2114"/>
                <a:gd name="T16" fmla="*/ 270 w 392"/>
                <a:gd name="T17" fmla="*/ 1902 h 2114"/>
                <a:gd name="T18" fmla="*/ 282 w 392"/>
                <a:gd name="T19" fmla="*/ 1910 h 2114"/>
                <a:gd name="T20" fmla="*/ 294 w 392"/>
                <a:gd name="T21" fmla="*/ 1914 h 2114"/>
                <a:gd name="T22" fmla="*/ 307 w 392"/>
                <a:gd name="T23" fmla="*/ 1915 h 2114"/>
                <a:gd name="T24" fmla="*/ 307 w 392"/>
                <a:gd name="T25" fmla="*/ 1915 h 2114"/>
                <a:gd name="T26" fmla="*/ 329 w 392"/>
                <a:gd name="T27" fmla="*/ 1915 h 2114"/>
                <a:gd name="T28" fmla="*/ 342 w 392"/>
                <a:gd name="T29" fmla="*/ 1913 h 2114"/>
                <a:gd name="T30" fmla="*/ 359 w 392"/>
                <a:gd name="T31" fmla="*/ 1910 h 2114"/>
                <a:gd name="T32" fmla="*/ 392 w 392"/>
                <a:gd name="T33" fmla="*/ 2091 h 2114"/>
                <a:gd name="T34" fmla="*/ 392 w 392"/>
                <a:gd name="T35" fmla="*/ 2091 h 2114"/>
                <a:gd name="T36" fmla="*/ 378 w 392"/>
                <a:gd name="T37" fmla="*/ 2096 h 2114"/>
                <a:gd name="T38" fmla="*/ 365 w 392"/>
                <a:gd name="T39" fmla="*/ 2101 h 2114"/>
                <a:gd name="T40" fmla="*/ 351 w 392"/>
                <a:gd name="T41" fmla="*/ 2104 h 2114"/>
                <a:gd name="T42" fmla="*/ 335 w 392"/>
                <a:gd name="T43" fmla="*/ 2108 h 2114"/>
                <a:gd name="T44" fmla="*/ 317 w 392"/>
                <a:gd name="T45" fmla="*/ 2111 h 2114"/>
                <a:gd name="T46" fmla="*/ 298 w 392"/>
                <a:gd name="T47" fmla="*/ 2113 h 2114"/>
                <a:gd name="T48" fmla="*/ 254 w 392"/>
                <a:gd name="T49" fmla="*/ 2114 h 2114"/>
                <a:gd name="T50" fmla="*/ 254 w 392"/>
                <a:gd name="T51" fmla="*/ 2114 h 2114"/>
                <a:gd name="T52" fmla="*/ 222 w 392"/>
                <a:gd name="T53" fmla="*/ 2113 h 2114"/>
                <a:gd name="T54" fmla="*/ 192 w 392"/>
                <a:gd name="T55" fmla="*/ 2108 h 2114"/>
                <a:gd name="T56" fmla="*/ 164 w 392"/>
                <a:gd name="T57" fmla="*/ 2102 h 2114"/>
                <a:gd name="T58" fmla="*/ 138 w 392"/>
                <a:gd name="T59" fmla="*/ 2094 h 2114"/>
                <a:gd name="T60" fmla="*/ 116 w 392"/>
                <a:gd name="T61" fmla="*/ 2082 h 2114"/>
                <a:gd name="T62" fmla="*/ 94 w 392"/>
                <a:gd name="T63" fmla="*/ 2067 h 2114"/>
                <a:gd name="T64" fmla="*/ 76 w 392"/>
                <a:gd name="T65" fmla="*/ 2050 h 2114"/>
                <a:gd name="T66" fmla="*/ 59 w 392"/>
                <a:gd name="T67" fmla="*/ 2031 h 2114"/>
                <a:gd name="T68" fmla="*/ 46 w 392"/>
                <a:gd name="T69" fmla="*/ 2009 h 2114"/>
                <a:gd name="T70" fmla="*/ 33 w 392"/>
                <a:gd name="T71" fmla="*/ 1986 h 2114"/>
                <a:gd name="T72" fmla="*/ 22 w 392"/>
                <a:gd name="T73" fmla="*/ 1959 h 2114"/>
                <a:gd name="T74" fmla="*/ 15 w 392"/>
                <a:gd name="T75" fmla="*/ 1930 h 2114"/>
                <a:gd name="T76" fmla="*/ 8 w 392"/>
                <a:gd name="T77" fmla="*/ 1899 h 2114"/>
                <a:gd name="T78" fmla="*/ 3 w 392"/>
                <a:gd name="T79" fmla="*/ 1866 h 2114"/>
                <a:gd name="T80" fmla="*/ 0 w 392"/>
                <a:gd name="T81" fmla="*/ 1831 h 2114"/>
                <a:gd name="T82" fmla="*/ 0 w 392"/>
                <a:gd name="T83" fmla="*/ 1793 h 2114"/>
                <a:gd name="T84" fmla="*/ 0 w 392"/>
                <a:gd name="T85" fmla="*/ 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2114">
                  <a:moveTo>
                    <a:pt x="0" y="0"/>
                  </a:moveTo>
                  <a:lnTo>
                    <a:pt x="240" y="0"/>
                  </a:lnTo>
                  <a:lnTo>
                    <a:pt x="240" y="1810"/>
                  </a:lnTo>
                  <a:lnTo>
                    <a:pt x="240" y="1810"/>
                  </a:lnTo>
                  <a:lnTo>
                    <a:pt x="241" y="1837"/>
                  </a:lnTo>
                  <a:lnTo>
                    <a:pt x="246" y="1859"/>
                  </a:lnTo>
                  <a:lnTo>
                    <a:pt x="251" y="1878"/>
                  </a:lnTo>
                  <a:lnTo>
                    <a:pt x="260" y="1892"/>
                  </a:lnTo>
                  <a:lnTo>
                    <a:pt x="270" y="1902"/>
                  </a:lnTo>
                  <a:lnTo>
                    <a:pt x="282" y="1910"/>
                  </a:lnTo>
                  <a:lnTo>
                    <a:pt x="294" y="1914"/>
                  </a:lnTo>
                  <a:lnTo>
                    <a:pt x="307" y="1915"/>
                  </a:lnTo>
                  <a:lnTo>
                    <a:pt x="307" y="1915"/>
                  </a:lnTo>
                  <a:lnTo>
                    <a:pt x="329" y="1915"/>
                  </a:lnTo>
                  <a:lnTo>
                    <a:pt x="342" y="1913"/>
                  </a:lnTo>
                  <a:lnTo>
                    <a:pt x="359" y="1910"/>
                  </a:lnTo>
                  <a:lnTo>
                    <a:pt x="392" y="2091"/>
                  </a:lnTo>
                  <a:lnTo>
                    <a:pt x="392" y="2091"/>
                  </a:lnTo>
                  <a:lnTo>
                    <a:pt x="378" y="2096"/>
                  </a:lnTo>
                  <a:lnTo>
                    <a:pt x="365" y="2101"/>
                  </a:lnTo>
                  <a:lnTo>
                    <a:pt x="351" y="2104"/>
                  </a:lnTo>
                  <a:lnTo>
                    <a:pt x="335" y="2108"/>
                  </a:lnTo>
                  <a:lnTo>
                    <a:pt x="317" y="2111"/>
                  </a:lnTo>
                  <a:lnTo>
                    <a:pt x="298" y="2113"/>
                  </a:lnTo>
                  <a:lnTo>
                    <a:pt x="254" y="2114"/>
                  </a:lnTo>
                  <a:lnTo>
                    <a:pt x="254" y="2114"/>
                  </a:lnTo>
                  <a:lnTo>
                    <a:pt x="222" y="2113"/>
                  </a:lnTo>
                  <a:lnTo>
                    <a:pt x="192" y="2108"/>
                  </a:lnTo>
                  <a:lnTo>
                    <a:pt x="164" y="2102"/>
                  </a:lnTo>
                  <a:lnTo>
                    <a:pt x="138" y="2094"/>
                  </a:lnTo>
                  <a:lnTo>
                    <a:pt x="116" y="2082"/>
                  </a:lnTo>
                  <a:lnTo>
                    <a:pt x="94" y="2067"/>
                  </a:lnTo>
                  <a:lnTo>
                    <a:pt x="76" y="2050"/>
                  </a:lnTo>
                  <a:lnTo>
                    <a:pt x="59" y="2031"/>
                  </a:lnTo>
                  <a:lnTo>
                    <a:pt x="46" y="2009"/>
                  </a:lnTo>
                  <a:lnTo>
                    <a:pt x="33" y="1986"/>
                  </a:lnTo>
                  <a:lnTo>
                    <a:pt x="22" y="1959"/>
                  </a:lnTo>
                  <a:lnTo>
                    <a:pt x="15" y="1930"/>
                  </a:lnTo>
                  <a:lnTo>
                    <a:pt x="8" y="1899"/>
                  </a:lnTo>
                  <a:lnTo>
                    <a:pt x="3" y="1866"/>
                  </a:lnTo>
                  <a:lnTo>
                    <a:pt x="0" y="1831"/>
                  </a:lnTo>
                  <a:lnTo>
                    <a:pt x="0" y="1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8" descr=" " title=" "/>
            <p:cNvSpPr>
              <a:spLocks noEditPoints="1"/>
            </p:cNvSpPr>
            <p:nvPr/>
          </p:nvSpPr>
          <p:spPr bwMode="auto">
            <a:xfrm>
              <a:off x="8597961" y="4838899"/>
              <a:ext cx="75357" cy="128016"/>
            </a:xfrm>
            <a:custGeom>
              <a:avLst/>
              <a:gdLst>
                <a:gd name="T0" fmla="*/ 674 w 1243"/>
                <a:gd name="T1" fmla="*/ 628 h 2114"/>
                <a:gd name="T2" fmla="*/ 779 w 1243"/>
                <a:gd name="T3" fmla="*/ 650 h 2114"/>
                <a:gd name="T4" fmla="*/ 875 w 1243"/>
                <a:gd name="T5" fmla="*/ 692 h 2114"/>
                <a:gd name="T6" fmla="*/ 1013 w 1243"/>
                <a:gd name="T7" fmla="*/ 789 h 2114"/>
                <a:gd name="T8" fmla="*/ 1243 w 1243"/>
                <a:gd name="T9" fmla="*/ 2079 h 2114"/>
                <a:gd name="T10" fmla="*/ 1016 w 1243"/>
                <a:gd name="T11" fmla="*/ 1913 h 2114"/>
                <a:gd name="T12" fmla="*/ 925 w 1243"/>
                <a:gd name="T13" fmla="*/ 1990 h 2114"/>
                <a:gd name="T14" fmla="*/ 821 w 1243"/>
                <a:gd name="T15" fmla="*/ 2054 h 2114"/>
                <a:gd name="T16" fmla="*/ 708 w 1243"/>
                <a:gd name="T17" fmla="*/ 2098 h 2114"/>
                <a:gd name="T18" fmla="*/ 586 w 1243"/>
                <a:gd name="T19" fmla="*/ 2114 h 2114"/>
                <a:gd name="T20" fmla="*/ 490 w 1243"/>
                <a:gd name="T21" fmla="*/ 2107 h 2114"/>
                <a:gd name="T22" fmla="*/ 372 w 1243"/>
                <a:gd name="T23" fmla="*/ 2076 h 2114"/>
                <a:gd name="T24" fmla="*/ 268 w 1243"/>
                <a:gd name="T25" fmla="*/ 2022 h 2114"/>
                <a:gd name="T26" fmla="*/ 179 w 1243"/>
                <a:gd name="T27" fmla="*/ 1943 h 2114"/>
                <a:gd name="T28" fmla="*/ 106 w 1243"/>
                <a:gd name="T29" fmla="*/ 1844 h 2114"/>
                <a:gd name="T30" fmla="*/ 52 w 1243"/>
                <a:gd name="T31" fmla="*/ 1721 h 2114"/>
                <a:gd name="T32" fmla="*/ 16 w 1243"/>
                <a:gd name="T33" fmla="*/ 1578 h 2114"/>
                <a:gd name="T34" fmla="*/ 0 w 1243"/>
                <a:gd name="T35" fmla="*/ 1416 h 2114"/>
                <a:gd name="T36" fmla="*/ 2 w 1243"/>
                <a:gd name="T37" fmla="*/ 1288 h 2114"/>
                <a:gd name="T38" fmla="*/ 29 w 1243"/>
                <a:gd name="T39" fmla="*/ 1132 h 2114"/>
                <a:gd name="T40" fmla="*/ 77 w 1243"/>
                <a:gd name="T41" fmla="*/ 994 h 2114"/>
                <a:gd name="T42" fmla="*/ 146 w 1243"/>
                <a:gd name="T43" fmla="*/ 878 h 2114"/>
                <a:gd name="T44" fmla="*/ 230 w 1243"/>
                <a:gd name="T45" fmla="*/ 780 h 2114"/>
                <a:gd name="T46" fmla="*/ 329 w 1243"/>
                <a:gd name="T47" fmla="*/ 705 h 2114"/>
                <a:gd name="T48" fmla="*/ 437 w 1243"/>
                <a:gd name="T49" fmla="*/ 654 h 2114"/>
                <a:gd name="T50" fmla="*/ 556 w 1243"/>
                <a:gd name="T51" fmla="*/ 628 h 2114"/>
                <a:gd name="T52" fmla="*/ 639 w 1243"/>
                <a:gd name="T53" fmla="*/ 1913 h 2114"/>
                <a:gd name="T54" fmla="*/ 710 w 1243"/>
                <a:gd name="T55" fmla="*/ 1905 h 2114"/>
                <a:gd name="T56" fmla="*/ 802 w 1243"/>
                <a:gd name="T57" fmla="*/ 1876 h 2114"/>
                <a:gd name="T58" fmla="*/ 891 w 1243"/>
                <a:gd name="T59" fmla="*/ 1821 h 2114"/>
                <a:gd name="T60" fmla="*/ 979 w 1243"/>
                <a:gd name="T61" fmla="*/ 1740 h 2114"/>
                <a:gd name="T62" fmla="*/ 979 w 1243"/>
                <a:gd name="T63" fmla="*/ 957 h 2114"/>
                <a:gd name="T64" fmla="*/ 891 w 1243"/>
                <a:gd name="T65" fmla="*/ 894 h 2114"/>
                <a:gd name="T66" fmla="*/ 807 w 1243"/>
                <a:gd name="T67" fmla="*/ 853 h 2114"/>
                <a:gd name="T68" fmla="*/ 721 w 1243"/>
                <a:gd name="T69" fmla="*/ 831 h 2114"/>
                <a:gd name="T70" fmla="*/ 656 w 1243"/>
                <a:gd name="T71" fmla="*/ 827 h 2114"/>
                <a:gd name="T72" fmla="*/ 573 w 1243"/>
                <a:gd name="T73" fmla="*/ 837 h 2114"/>
                <a:gd name="T74" fmla="*/ 496 w 1243"/>
                <a:gd name="T75" fmla="*/ 866 h 2114"/>
                <a:gd name="T76" fmla="*/ 427 w 1243"/>
                <a:gd name="T77" fmla="*/ 913 h 2114"/>
                <a:gd name="T78" fmla="*/ 366 w 1243"/>
                <a:gd name="T79" fmla="*/ 977 h 2114"/>
                <a:gd name="T80" fmla="*/ 316 w 1243"/>
                <a:gd name="T81" fmla="*/ 1056 h 2114"/>
                <a:gd name="T82" fmla="*/ 280 w 1243"/>
                <a:gd name="T83" fmla="*/ 1148 h 2114"/>
                <a:gd name="T84" fmla="*/ 256 w 1243"/>
                <a:gd name="T85" fmla="*/ 1253 h 2114"/>
                <a:gd name="T86" fmla="*/ 248 w 1243"/>
                <a:gd name="T87" fmla="*/ 1370 h 2114"/>
                <a:gd name="T88" fmla="*/ 254 w 1243"/>
                <a:gd name="T89" fmla="*/ 1491 h 2114"/>
                <a:gd name="T90" fmla="*/ 274 w 1243"/>
                <a:gd name="T91" fmla="*/ 1597 h 2114"/>
                <a:gd name="T92" fmla="*/ 306 w 1243"/>
                <a:gd name="T93" fmla="*/ 1691 h 2114"/>
                <a:gd name="T94" fmla="*/ 350 w 1243"/>
                <a:gd name="T95" fmla="*/ 1768 h 2114"/>
                <a:gd name="T96" fmla="*/ 405 w 1243"/>
                <a:gd name="T97" fmla="*/ 1829 h 2114"/>
                <a:gd name="T98" fmla="*/ 473 w 1243"/>
                <a:gd name="T99" fmla="*/ 1876 h 2114"/>
                <a:gd name="T100" fmla="*/ 551 w 1243"/>
                <a:gd name="T101" fmla="*/ 1904 h 2114"/>
                <a:gd name="T102" fmla="*/ 639 w 1243"/>
                <a:gd name="T103" fmla="*/ 1913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43" h="2114">
                  <a:moveTo>
                    <a:pt x="616" y="625"/>
                  </a:moveTo>
                  <a:lnTo>
                    <a:pt x="616" y="625"/>
                  </a:lnTo>
                  <a:lnTo>
                    <a:pt x="645" y="625"/>
                  </a:lnTo>
                  <a:lnTo>
                    <a:pt x="674" y="628"/>
                  </a:lnTo>
                  <a:lnTo>
                    <a:pt x="702" y="631"/>
                  </a:lnTo>
                  <a:lnTo>
                    <a:pt x="729" y="637"/>
                  </a:lnTo>
                  <a:lnTo>
                    <a:pt x="754" y="643"/>
                  </a:lnTo>
                  <a:lnTo>
                    <a:pt x="779" y="650"/>
                  </a:lnTo>
                  <a:lnTo>
                    <a:pt x="804" y="659"/>
                  </a:lnTo>
                  <a:lnTo>
                    <a:pt x="829" y="669"/>
                  </a:lnTo>
                  <a:lnTo>
                    <a:pt x="852" y="679"/>
                  </a:lnTo>
                  <a:lnTo>
                    <a:pt x="875" y="692"/>
                  </a:lnTo>
                  <a:lnTo>
                    <a:pt x="897" y="705"/>
                  </a:lnTo>
                  <a:lnTo>
                    <a:pt x="921" y="720"/>
                  </a:lnTo>
                  <a:lnTo>
                    <a:pt x="966" y="752"/>
                  </a:lnTo>
                  <a:lnTo>
                    <a:pt x="1013" y="789"/>
                  </a:lnTo>
                  <a:lnTo>
                    <a:pt x="1001" y="546"/>
                  </a:lnTo>
                  <a:lnTo>
                    <a:pt x="1001" y="0"/>
                  </a:lnTo>
                  <a:lnTo>
                    <a:pt x="1243" y="0"/>
                  </a:lnTo>
                  <a:lnTo>
                    <a:pt x="1243" y="2079"/>
                  </a:lnTo>
                  <a:lnTo>
                    <a:pt x="1045" y="2079"/>
                  </a:lnTo>
                  <a:lnTo>
                    <a:pt x="1024" y="1913"/>
                  </a:lnTo>
                  <a:lnTo>
                    <a:pt x="1016" y="1913"/>
                  </a:lnTo>
                  <a:lnTo>
                    <a:pt x="1016" y="1913"/>
                  </a:lnTo>
                  <a:lnTo>
                    <a:pt x="994" y="1933"/>
                  </a:lnTo>
                  <a:lnTo>
                    <a:pt x="972" y="1952"/>
                  </a:lnTo>
                  <a:lnTo>
                    <a:pt x="948" y="1971"/>
                  </a:lnTo>
                  <a:lnTo>
                    <a:pt x="925" y="1990"/>
                  </a:lnTo>
                  <a:lnTo>
                    <a:pt x="900" y="2007"/>
                  </a:lnTo>
                  <a:lnTo>
                    <a:pt x="875" y="2024"/>
                  </a:lnTo>
                  <a:lnTo>
                    <a:pt x="849" y="2040"/>
                  </a:lnTo>
                  <a:lnTo>
                    <a:pt x="821" y="2054"/>
                  </a:lnTo>
                  <a:lnTo>
                    <a:pt x="794" y="2067"/>
                  </a:lnTo>
                  <a:lnTo>
                    <a:pt x="766" y="2079"/>
                  </a:lnTo>
                  <a:lnTo>
                    <a:pt x="737" y="2089"/>
                  </a:lnTo>
                  <a:lnTo>
                    <a:pt x="708" y="2098"/>
                  </a:lnTo>
                  <a:lnTo>
                    <a:pt x="678" y="2105"/>
                  </a:lnTo>
                  <a:lnTo>
                    <a:pt x="648" y="2110"/>
                  </a:lnTo>
                  <a:lnTo>
                    <a:pt x="617" y="2113"/>
                  </a:lnTo>
                  <a:lnTo>
                    <a:pt x="586" y="2114"/>
                  </a:lnTo>
                  <a:lnTo>
                    <a:pt x="586" y="2114"/>
                  </a:lnTo>
                  <a:lnTo>
                    <a:pt x="553" y="2113"/>
                  </a:lnTo>
                  <a:lnTo>
                    <a:pt x="521" y="2111"/>
                  </a:lnTo>
                  <a:lnTo>
                    <a:pt x="490" y="2107"/>
                  </a:lnTo>
                  <a:lnTo>
                    <a:pt x="459" y="2101"/>
                  </a:lnTo>
                  <a:lnTo>
                    <a:pt x="429" y="2095"/>
                  </a:lnTo>
                  <a:lnTo>
                    <a:pt x="400" y="2086"/>
                  </a:lnTo>
                  <a:lnTo>
                    <a:pt x="372" y="2076"/>
                  </a:lnTo>
                  <a:lnTo>
                    <a:pt x="344" y="2064"/>
                  </a:lnTo>
                  <a:lnTo>
                    <a:pt x="318" y="2051"/>
                  </a:lnTo>
                  <a:lnTo>
                    <a:pt x="293" y="2037"/>
                  </a:lnTo>
                  <a:lnTo>
                    <a:pt x="268" y="2022"/>
                  </a:lnTo>
                  <a:lnTo>
                    <a:pt x="243" y="2005"/>
                  </a:lnTo>
                  <a:lnTo>
                    <a:pt x="221" y="1986"/>
                  </a:lnTo>
                  <a:lnTo>
                    <a:pt x="200" y="1965"/>
                  </a:lnTo>
                  <a:lnTo>
                    <a:pt x="179" y="1943"/>
                  </a:lnTo>
                  <a:lnTo>
                    <a:pt x="159" y="1921"/>
                  </a:lnTo>
                  <a:lnTo>
                    <a:pt x="141" y="1897"/>
                  </a:lnTo>
                  <a:lnTo>
                    <a:pt x="124" y="1870"/>
                  </a:lnTo>
                  <a:lnTo>
                    <a:pt x="106" y="1844"/>
                  </a:lnTo>
                  <a:lnTo>
                    <a:pt x="92" y="1815"/>
                  </a:lnTo>
                  <a:lnTo>
                    <a:pt x="77" y="1786"/>
                  </a:lnTo>
                  <a:lnTo>
                    <a:pt x="64" y="1753"/>
                  </a:lnTo>
                  <a:lnTo>
                    <a:pt x="52" y="1721"/>
                  </a:lnTo>
                  <a:lnTo>
                    <a:pt x="40" y="1688"/>
                  </a:lnTo>
                  <a:lnTo>
                    <a:pt x="32" y="1653"/>
                  </a:lnTo>
                  <a:lnTo>
                    <a:pt x="23" y="1616"/>
                  </a:lnTo>
                  <a:lnTo>
                    <a:pt x="16" y="1578"/>
                  </a:lnTo>
                  <a:lnTo>
                    <a:pt x="10" y="1540"/>
                  </a:lnTo>
                  <a:lnTo>
                    <a:pt x="5" y="1499"/>
                  </a:lnTo>
                  <a:lnTo>
                    <a:pt x="2" y="1459"/>
                  </a:lnTo>
                  <a:lnTo>
                    <a:pt x="0" y="1416"/>
                  </a:lnTo>
                  <a:lnTo>
                    <a:pt x="0" y="1373"/>
                  </a:lnTo>
                  <a:lnTo>
                    <a:pt x="0" y="1373"/>
                  </a:lnTo>
                  <a:lnTo>
                    <a:pt x="0" y="1330"/>
                  </a:lnTo>
                  <a:lnTo>
                    <a:pt x="2" y="1288"/>
                  </a:lnTo>
                  <a:lnTo>
                    <a:pt x="7" y="1247"/>
                  </a:lnTo>
                  <a:lnTo>
                    <a:pt x="13" y="1208"/>
                  </a:lnTo>
                  <a:lnTo>
                    <a:pt x="20" y="1170"/>
                  </a:lnTo>
                  <a:lnTo>
                    <a:pt x="29" y="1132"/>
                  </a:lnTo>
                  <a:lnTo>
                    <a:pt x="39" y="1097"/>
                  </a:lnTo>
                  <a:lnTo>
                    <a:pt x="51" y="1062"/>
                  </a:lnTo>
                  <a:lnTo>
                    <a:pt x="62" y="1028"/>
                  </a:lnTo>
                  <a:lnTo>
                    <a:pt x="77" y="994"/>
                  </a:lnTo>
                  <a:lnTo>
                    <a:pt x="93" y="964"/>
                  </a:lnTo>
                  <a:lnTo>
                    <a:pt x="109" y="933"/>
                  </a:lnTo>
                  <a:lnTo>
                    <a:pt x="127" y="904"/>
                  </a:lnTo>
                  <a:lnTo>
                    <a:pt x="146" y="878"/>
                  </a:lnTo>
                  <a:lnTo>
                    <a:pt x="165" y="851"/>
                  </a:lnTo>
                  <a:lnTo>
                    <a:pt x="186" y="827"/>
                  </a:lnTo>
                  <a:lnTo>
                    <a:pt x="208" y="802"/>
                  </a:lnTo>
                  <a:lnTo>
                    <a:pt x="230" y="780"/>
                  </a:lnTo>
                  <a:lnTo>
                    <a:pt x="254" y="759"/>
                  </a:lnTo>
                  <a:lnTo>
                    <a:pt x="278" y="740"/>
                  </a:lnTo>
                  <a:lnTo>
                    <a:pt x="303" y="722"/>
                  </a:lnTo>
                  <a:lnTo>
                    <a:pt x="329" y="705"/>
                  </a:lnTo>
                  <a:lnTo>
                    <a:pt x="356" y="691"/>
                  </a:lnTo>
                  <a:lnTo>
                    <a:pt x="382" y="678"/>
                  </a:lnTo>
                  <a:lnTo>
                    <a:pt x="410" y="665"/>
                  </a:lnTo>
                  <a:lnTo>
                    <a:pt x="437" y="654"/>
                  </a:lnTo>
                  <a:lnTo>
                    <a:pt x="467" y="646"/>
                  </a:lnTo>
                  <a:lnTo>
                    <a:pt x="496" y="638"/>
                  </a:lnTo>
                  <a:lnTo>
                    <a:pt x="525" y="632"/>
                  </a:lnTo>
                  <a:lnTo>
                    <a:pt x="556" y="628"/>
                  </a:lnTo>
                  <a:lnTo>
                    <a:pt x="585" y="627"/>
                  </a:lnTo>
                  <a:lnTo>
                    <a:pt x="616" y="625"/>
                  </a:lnTo>
                  <a:lnTo>
                    <a:pt x="616" y="625"/>
                  </a:lnTo>
                  <a:close/>
                  <a:moveTo>
                    <a:pt x="639" y="1913"/>
                  </a:moveTo>
                  <a:lnTo>
                    <a:pt x="639" y="1913"/>
                  </a:lnTo>
                  <a:lnTo>
                    <a:pt x="664" y="1911"/>
                  </a:lnTo>
                  <a:lnTo>
                    <a:pt x="687" y="1910"/>
                  </a:lnTo>
                  <a:lnTo>
                    <a:pt x="710" y="1905"/>
                  </a:lnTo>
                  <a:lnTo>
                    <a:pt x="734" y="1901"/>
                  </a:lnTo>
                  <a:lnTo>
                    <a:pt x="757" y="1894"/>
                  </a:lnTo>
                  <a:lnTo>
                    <a:pt x="781" y="1885"/>
                  </a:lnTo>
                  <a:lnTo>
                    <a:pt x="802" y="1876"/>
                  </a:lnTo>
                  <a:lnTo>
                    <a:pt x="826" y="1864"/>
                  </a:lnTo>
                  <a:lnTo>
                    <a:pt x="848" y="1851"/>
                  </a:lnTo>
                  <a:lnTo>
                    <a:pt x="870" y="1837"/>
                  </a:lnTo>
                  <a:lnTo>
                    <a:pt x="891" y="1821"/>
                  </a:lnTo>
                  <a:lnTo>
                    <a:pt x="913" y="1803"/>
                  </a:lnTo>
                  <a:lnTo>
                    <a:pt x="935" y="1784"/>
                  </a:lnTo>
                  <a:lnTo>
                    <a:pt x="957" y="1764"/>
                  </a:lnTo>
                  <a:lnTo>
                    <a:pt x="979" y="1740"/>
                  </a:lnTo>
                  <a:lnTo>
                    <a:pt x="1001" y="1717"/>
                  </a:lnTo>
                  <a:lnTo>
                    <a:pt x="1001" y="975"/>
                  </a:lnTo>
                  <a:lnTo>
                    <a:pt x="1001" y="975"/>
                  </a:lnTo>
                  <a:lnTo>
                    <a:pt x="979" y="957"/>
                  </a:lnTo>
                  <a:lnTo>
                    <a:pt x="956" y="938"/>
                  </a:lnTo>
                  <a:lnTo>
                    <a:pt x="935" y="921"/>
                  </a:lnTo>
                  <a:lnTo>
                    <a:pt x="913" y="907"/>
                  </a:lnTo>
                  <a:lnTo>
                    <a:pt x="891" y="894"/>
                  </a:lnTo>
                  <a:lnTo>
                    <a:pt x="870" y="881"/>
                  </a:lnTo>
                  <a:lnTo>
                    <a:pt x="849" y="870"/>
                  </a:lnTo>
                  <a:lnTo>
                    <a:pt x="827" y="860"/>
                  </a:lnTo>
                  <a:lnTo>
                    <a:pt x="807" y="853"/>
                  </a:lnTo>
                  <a:lnTo>
                    <a:pt x="785" y="846"/>
                  </a:lnTo>
                  <a:lnTo>
                    <a:pt x="764" y="840"/>
                  </a:lnTo>
                  <a:lnTo>
                    <a:pt x="743" y="835"/>
                  </a:lnTo>
                  <a:lnTo>
                    <a:pt x="721" y="831"/>
                  </a:lnTo>
                  <a:lnTo>
                    <a:pt x="700" y="828"/>
                  </a:lnTo>
                  <a:lnTo>
                    <a:pt x="678" y="827"/>
                  </a:lnTo>
                  <a:lnTo>
                    <a:pt x="656" y="827"/>
                  </a:lnTo>
                  <a:lnTo>
                    <a:pt x="656" y="827"/>
                  </a:lnTo>
                  <a:lnTo>
                    <a:pt x="635" y="827"/>
                  </a:lnTo>
                  <a:lnTo>
                    <a:pt x="614" y="830"/>
                  </a:lnTo>
                  <a:lnTo>
                    <a:pt x="594" y="832"/>
                  </a:lnTo>
                  <a:lnTo>
                    <a:pt x="573" y="837"/>
                  </a:lnTo>
                  <a:lnTo>
                    <a:pt x="553" y="843"/>
                  </a:lnTo>
                  <a:lnTo>
                    <a:pt x="534" y="849"/>
                  </a:lnTo>
                  <a:lnTo>
                    <a:pt x="515" y="857"/>
                  </a:lnTo>
                  <a:lnTo>
                    <a:pt x="496" y="866"/>
                  </a:lnTo>
                  <a:lnTo>
                    <a:pt x="478" y="876"/>
                  </a:lnTo>
                  <a:lnTo>
                    <a:pt x="461" y="888"/>
                  </a:lnTo>
                  <a:lnTo>
                    <a:pt x="443" y="900"/>
                  </a:lnTo>
                  <a:lnTo>
                    <a:pt x="427" y="913"/>
                  </a:lnTo>
                  <a:lnTo>
                    <a:pt x="411" y="927"/>
                  </a:lnTo>
                  <a:lnTo>
                    <a:pt x="395" y="943"/>
                  </a:lnTo>
                  <a:lnTo>
                    <a:pt x="381" y="959"/>
                  </a:lnTo>
                  <a:lnTo>
                    <a:pt x="366" y="977"/>
                  </a:lnTo>
                  <a:lnTo>
                    <a:pt x="353" y="994"/>
                  </a:lnTo>
                  <a:lnTo>
                    <a:pt x="340" y="1015"/>
                  </a:lnTo>
                  <a:lnTo>
                    <a:pt x="328" y="1034"/>
                  </a:lnTo>
                  <a:lnTo>
                    <a:pt x="316" y="1056"/>
                  </a:lnTo>
                  <a:lnTo>
                    <a:pt x="306" y="1078"/>
                  </a:lnTo>
                  <a:lnTo>
                    <a:pt x="296" y="1100"/>
                  </a:lnTo>
                  <a:lnTo>
                    <a:pt x="287" y="1124"/>
                  </a:lnTo>
                  <a:lnTo>
                    <a:pt x="280" y="1148"/>
                  </a:lnTo>
                  <a:lnTo>
                    <a:pt x="273" y="1173"/>
                  </a:lnTo>
                  <a:lnTo>
                    <a:pt x="265" y="1199"/>
                  </a:lnTo>
                  <a:lnTo>
                    <a:pt x="261" y="1227"/>
                  </a:lnTo>
                  <a:lnTo>
                    <a:pt x="256" y="1253"/>
                  </a:lnTo>
                  <a:lnTo>
                    <a:pt x="252" y="1282"/>
                  </a:lnTo>
                  <a:lnTo>
                    <a:pt x="249" y="1310"/>
                  </a:lnTo>
                  <a:lnTo>
                    <a:pt x="248" y="1339"/>
                  </a:lnTo>
                  <a:lnTo>
                    <a:pt x="248" y="1370"/>
                  </a:lnTo>
                  <a:lnTo>
                    <a:pt x="248" y="1370"/>
                  </a:lnTo>
                  <a:lnTo>
                    <a:pt x="249" y="1431"/>
                  </a:lnTo>
                  <a:lnTo>
                    <a:pt x="251" y="1462"/>
                  </a:lnTo>
                  <a:lnTo>
                    <a:pt x="254" y="1491"/>
                  </a:lnTo>
                  <a:lnTo>
                    <a:pt x="258" y="1518"/>
                  </a:lnTo>
                  <a:lnTo>
                    <a:pt x="262" y="1545"/>
                  </a:lnTo>
                  <a:lnTo>
                    <a:pt x="268" y="1572"/>
                  </a:lnTo>
                  <a:lnTo>
                    <a:pt x="274" y="1597"/>
                  </a:lnTo>
                  <a:lnTo>
                    <a:pt x="281" y="1622"/>
                  </a:lnTo>
                  <a:lnTo>
                    <a:pt x="289" y="1645"/>
                  </a:lnTo>
                  <a:lnTo>
                    <a:pt x="297" y="1669"/>
                  </a:lnTo>
                  <a:lnTo>
                    <a:pt x="306" y="1691"/>
                  </a:lnTo>
                  <a:lnTo>
                    <a:pt x="316" y="1711"/>
                  </a:lnTo>
                  <a:lnTo>
                    <a:pt x="327" y="1732"/>
                  </a:lnTo>
                  <a:lnTo>
                    <a:pt x="338" y="1751"/>
                  </a:lnTo>
                  <a:lnTo>
                    <a:pt x="350" y="1768"/>
                  </a:lnTo>
                  <a:lnTo>
                    <a:pt x="363" y="1786"/>
                  </a:lnTo>
                  <a:lnTo>
                    <a:pt x="376" y="1802"/>
                  </a:lnTo>
                  <a:lnTo>
                    <a:pt x="391" y="1816"/>
                  </a:lnTo>
                  <a:lnTo>
                    <a:pt x="405" y="1829"/>
                  </a:lnTo>
                  <a:lnTo>
                    <a:pt x="421" y="1843"/>
                  </a:lnTo>
                  <a:lnTo>
                    <a:pt x="437" y="1854"/>
                  </a:lnTo>
                  <a:lnTo>
                    <a:pt x="455" y="1866"/>
                  </a:lnTo>
                  <a:lnTo>
                    <a:pt x="473" y="1876"/>
                  </a:lnTo>
                  <a:lnTo>
                    <a:pt x="491" y="1883"/>
                  </a:lnTo>
                  <a:lnTo>
                    <a:pt x="510" y="1892"/>
                  </a:lnTo>
                  <a:lnTo>
                    <a:pt x="531" y="1898"/>
                  </a:lnTo>
                  <a:lnTo>
                    <a:pt x="551" y="1904"/>
                  </a:lnTo>
                  <a:lnTo>
                    <a:pt x="572" y="1907"/>
                  </a:lnTo>
                  <a:lnTo>
                    <a:pt x="594" y="1910"/>
                  </a:lnTo>
                  <a:lnTo>
                    <a:pt x="616" y="1913"/>
                  </a:lnTo>
                  <a:lnTo>
                    <a:pt x="639" y="1913"/>
                  </a:lnTo>
                  <a:lnTo>
                    <a:pt x="639" y="1913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9" descr=" " title=" "/>
            <p:cNvSpPr>
              <a:spLocks/>
            </p:cNvSpPr>
            <p:nvPr/>
          </p:nvSpPr>
          <p:spPr bwMode="auto">
            <a:xfrm>
              <a:off x="8692020" y="4851973"/>
              <a:ext cx="63554" cy="112763"/>
            </a:xfrm>
            <a:custGeom>
              <a:avLst/>
              <a:gdLst>
                <a:gd name="T0" fmla="*/ 0 w 1051"/>
                <a:gd name="T1" fmla="*/ 1664 h 1863"/>
                <a:gd name="T2" fmla="*/ 426 w 1051"/>
                <a:gd name="T3" fmla="*/ 1664 h 1863"/>
                <a:gd name="T4" fmla="*/ 426 w 1051"/>
                <a:gd name="T5" fmla="*/ 292 h 1863"/>
                <a:gd name="T6" fmla="*/ 87 w 1051"/>
                <a:gd name="T7" fmla="*/ 292 h 1863"/>
                <a:gd name="T8" fmla="*/ 87 w 1051"/>
                <a:gd name="T9" fmla="*/ 138 h 1863"/>
                <a:gd name="T10" fmla="*/ 87 w 1051"/>
                <a:gd name="T11" fmla="*/ 138 h 1863"/>
                <a:gd name="T12" fmla="*/ 149 w 1051"/>
                <a:gd name="T13" fmla="*/ 126 h 1863"/>
                <a:gd name="T14" fmla="*/ 206 w 1051"/>
                <a:gd name="T15" fmla="*/ 113 h 1863"/>
                <a:gd name="T16" fmla="*/ 260 w 1051"/>
                <a:gd name="T17" fmla="*/ 98 h 1863"/>
                <a:gd name="T18" fmla="*/ 309 w 1051"/>
                <a:gd name="T19" fmla="*/ 81 h 1863"/>
                <a:gd name="T20" fmla="*/ 356 w 1051"/>
                <a:gd name="T21" fmla="*/ 63 h 1863"/>
                <a:gd name="T22" fmla="*/ 400 w 1051"/>
                <a:gd name="T23" fmla="*/ 44 h 1863"/>
                <a:gd name="T24" fmla="*/ 442 w 1051"/>
                <a:gd name="T25" fmla="*/ 22 h 1863"/>
                <a:gd name="T26" fmla="*/ 481 w 1051"/>
                <a:gd name="T27" fmla="*/ 0 h 1863"/>
                <a:gd name="T28" fmla="*/ 665 w 1051"/>
                <a:gd name="T29" fmla="*/ 0 h 1863"/>
                <a:gd name="T30" fmla="*/ 665 w 1051"/>
                <a:gd name="T31" fmla="*/ 1664 h 1863"/>
                <a:gd name="T32" fmla="*/ 1051 w 1051"/>
                <a:gd name="T33" fmla="*/ 1664 h 1863"/>
                <a:gd name="T34" fmla="*/ 1051 w 1051"/>
                <a:gd name="T35" fmla="*/ 1863 h 1863"/>
                <a:gd name="T36" fmla="*/ 0 w 1051"/>
                <a:gd name="T37" fmla="*/ 1863 h 1863"/>
                <a:gd name="T38" fmla="*/ 0 w 1051"/>
                <a:gd name="T39" fmla="*/ 1664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1" h="1863">
                  <a:moveTo>
                    <a:pt x="0" y="1664"/>
                  </a:moveTo>
                  <a:lnTo>
                    <a:pt x="426" y="1664"/>
                  </a:lnTo>
                  <a:lnTo>
                    <a:pt x="426" y="292"/>
                  </a:lnTo>
                  <a:lnTo>
                    <a:pt x="87" y="292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149" y="126"/>
                  </a:lnTo>
                  <a:lnTo>
                    <a:pt x="206" y="113"/>
                  </a:lnTo>
                  <a:lnTo>
                    <a:pt x="260" y="98"/>
                  </a:lnTo>
                  <a:lnTo>
                    <a:pt x="309" y="81"/>
                  </a:lnTo>
                  <a:lnTo>
                    <a:pt x="356" y="63"/>
                  </a:lnTo>
                  <a:lnTo>
                    <a:pt x="400" y="44"/>
                  </a:lnTo>
                  <a:lnTo>
                    <a:pt x="442" y="22"/>
                  </a:lnTo>
                  <a:lnTo>
                    <a:pt x="481" y="0"/>
                  </a:lnTo>
                  <a:lnTo>
                    <a:pt x="665" y="0"/>
                  </a:lnTo>
                  <a:lnTo>
                    <a:pt x="665" y="1664"/>
                  </a:lnTo>
                  <a:lnTo>
                    <a:pt x="1051" y="1664"/>
                  </a:lnTo>
                  <a:lnTo>
                    <a:pt x="1051" y="1863"/>
                  </a:lnTo>
                  <a:lnTo>
                    <a:pt x="0" y="1863"/>
                  </a:lnTo>
                  <a:lnTo>
                    <a:pt x="0" y="1664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0" descr=" " title=" "/>
            <p:cNvSpPr>
              <a:spLocks/>
            </p:cNvSpPr>
            <p:nvPr/>
          </p:nvSpPr>
          <p:spPr bwMode="auto">
            <a:xfrm>
              <a:off x="8756845" y="4851973"/>
              <a:ext cx="72633" cy="112763"/>
            </a:xfrm>
            <a:custGeom>
              <a:avLst/>
              <a:gdLst>
                <a:gd name="T0" fmla="*/ 0 w 1200"/>
                <a:gd name="T1" fmla="*/ 208 h 1863"/>
                <a:gd name="T2" fmla="*/ 1200 w 1200"/>
                <a:gd name="T3" fmla="*/ 0 h 1863"/>
                <a:gd name="T4" fmla="*/ 1200 w 1200"/>
                <a:gd name="T5" fmla="*/ 149 h 1863"/>
                <a:gd name="T6" fmla="*/ 1123 w 1200"/>
                <a:gd name="T7" fmla="*/ 253 h 1863"/>
                <a:gd name="T8" fmla="*/ 1051 w 1200"/>
                <a:gd name="T9" fmla="*/ 355 h 1863"/>
                <a:gd name="T10" fmla="*/ 988 w 1200"/>
                <a:gd name="T11" fmla="*/ 454 h 1863"/>
                <a:gd name="T12" fmla="*/ 931 w 1200"/>
                <a:gd name="T13" fmla="*/ 552 h 1863"/>
                <a:gd name="T14" fmla="*/ 882 w 1200"/>
                <a:gd name="T15" fmla="*/ 650 h 1863"/>
                <a:gd name="T16" fmla="*/ 837 w 1200"/>
                <a:gd name="T17" fmla="*/ 748 h 1863"/>
                <a:gd name="T18" fmla="*/ 799 w 1200"/>
                <a:gd name="T19" fmla="*/ 846 h 1863"/>
                <a:gd name="T20" fmla="*/ 765 w 1200"/>
                <a:gd name="T21" fmla="*/ 945 h 1863"/>
                <a:gd name="T22" fmla="*/ 737 w 1200"/>
                <a:gd name="T23" fmla="*/ 1046 h 1863"/>
                <a:gd name="T24" fmla="*/ 714 w 1200"/>
                <a:gd name="T25" fmla="*/ 1149 h 1863"/>
                <a:gd name="T26" fmla="*/ 693 w 1200"/>
                <a:gd name="T27" fmla="*/ 1257 h 1863"/>
                <a:gd name="T28" fmla="*/ 677 w 1200"/>
                <a:gd name="T29" fmla="*/ 1368 h 1863"/>
                <a:gd name="T30" fmla="*/ 653 w 1200"/>
                <a:gd name="T31" fmla="*/ 1603 h 1863"/>
                <a:gd name="T32" fmla="*/ 637 w 1200"/>
                <a:gd name="T33" fmla="*/ 1863 h 1863"/>
                <a:gd name="T34" fmla="*/ 388 w 1200"/>
                <a:gd name="T35" fmla="*/ 1863 h 1863"/>
                <a:gd name="T36" fmla="*/ 406 w 1200"/>
                <a:gd name="T37" fmla="*/ 1612 h 1863"/>
                <a:gd name="T38" fmla="*/ 426 w 1200"/>
                <a:gd name="T39" fmla="*/ 1437 h 1863"/>
                <a:gd name="T40" fmla="*/ 444 w 1200"/>
                <a:gd name="T41" fmla="*/ 1326 h 1863"/>
                <a:gd name="T42" fmla="*/ 466 w 1200"/>
                <a:gd name="T43" fmla="*/ 1218 h 1863"/>
                <a:gd name="T44" fmla="*/ 489 w 1200"/>
                <a:gd name="T45" fmla="*/ 1114 h 1863"/>
                <a:gd name="T46" fmla="*/ 518 w 1200"/>
                <a:gd name="T47" fmla="*/ 1013 h 1863"/>
                <a:gd name="T48" fmla="*/ 549 w 1200"/>
                <a:gd name="T49" fmla="*/ 916 h 1863"/>
                <a:gd name="T50" fmla="*/ 585 w 1200"/>
                <a:gd name="T51" fmla="*/ 819 h 1863"/>
                <a:gd name="T52" fmla="*/ 626 w 1200"/>
                <a:gd name="T53" fmla="*/ 724 h 1863"/>
                <a:gd name="T54" fmla="*/ 670 w 1200"/>
                <a:gd name="T55" fmla="*/ 630 h 1863"/>
                <a:gd name="T56" fmla="*/ 720 w 1200"/>
                <a:gd name="T57" fmla="*/ 536 h 1863"/>
                <a:gd name="T58" fmla="*/ 772 w 1200"/>
                <a:gd name="T59" fmla="*/ 444 h 1863"/>
                <a:gd name="T60" fmla="*/ 832 w 1200"/>
                <a:gd name="T61" fmla="*/ 349 h 1863"/>
                <a:gd name="T62" fmla="*/ 895 w 1200"/>
                <a:gd name="T63" fmla="*/ 256 h 1863"/>
                <a:gd name="T64" fmla="*/ 928 w 1200"/>
                <a:gd name="T65" fmla="*/ 208 h 1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0" h="1863">
                  <a:moveTo>
                    <a:pt x="928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1200" y="0"/>
                  </a:lnTo>
                  <a:lnTo>
                    <a:pt x="1200" y="149"/>
                  </a:lnTo>
                  <a:lnTo>
                    <a:pt x="1200" y="149"/>
                  </a:lnTo>
                  <a:lnTo>
                    <a:pt x="1161" y="202"/>
                  </a:lnTo>
                  <a:lnTo>
                    <a:pt x="1123" y="253"/>
                  </a:lnTo>
                  <a:lnTo>
                    <a:pt x="1086" y="304"/>
                  </a:lnTo>
                  <a:lnTo>
                    <a:pt x="1051" y="355"/>
                  </a:lnTo>
                  <a:lnTo>
                    <a:pt x="1019" y="405"/>
                  </a:lnTo>
                  <a:lnTo>
                    <a:pt x="988" y="454"/>
                  </a:lnTo>
                  <a:lnTo>
                    <a:pt x="959" y="504"/>
                  </a:lnTo>
                  <a:lnTo>
                    <a:pt x="931" y="552"/>
                  </a:lnTo>
                  <a:lnTo>
                    <a:pt x="905" y="602"/>
                  </a:lnTo>
                  <a:lnTo>
                    <a:pt x="882" y="650"/>
                  </a:lnTo>
                  <a:lnTo>
                    <a:pt x="858" y="698"/>
                  </a:lnTo>
                  <a:lnTo>
                    <a:pt x="837" y="748"/>
                  </a:lnTo>
                  <a:lnTo>
                    <a:pt x="818" y="796"/>
                  </a:lnTo>
                  <a:lnTo>
                    <a:pt x="799" y="846"/>
                  </a:lnTo>
                  <a:lnTo>
                    <a:pt x="781" y="895"/>
                  </a:lnTo>
                  <a:lnTo>
                    <a:pt x="765" y="945"/>
                  </a:lnTo>
                  <a:lnTo>
                    <a:pt x="750" y="994"/>
                  </a:lnTo>
                  <a:lnTo>
                    <a:pt x="737" y="1046"/>
                  </a:lnTo>
                  <a:lnTo>
                    <a:pt x="724" y="1098"/>
                  </a:lnTo>
                  <a:lnTo>
                    <a:pt x="714" y="1149"/>
                  </a:lnTo>
                  <a:lnTo>
                    <a:pt x="702" y="1203"/>
                  </a:lnTo>
                  <a:lnTo>
                    <a:pt x="693" y="1257"/>
                  </a:lnTo>
                  <a:lnTo>
                    <a:pt x="685" y="1311"/>
                  </a:lnTo>
                  <a:lnTo>
                    <a:pt x="677" y="1368"/>
                  </a:lnTo>
                  <a:lnTo>
                    <a:pt x="663" y="1483"/>
                  </a:lnTo>
                  <a:lnTo>
                    <a:pt x="653" y="1603"/>
                  </a:lnTo>
                  <a:lnTo>
                    <a:pt x="644" y="1730"/>
                  </a:lnTo>
                  <a:lnTo>
                    <a:pt x="637" y="1863"/>
                  </a:lnTo>
                  <a:lnTo>
                    <a:pt x="388" y="1863"/>
                  </a:lnTo>
                  <a:lnTo>
                    <a:pt x="388" y="1863"/>
                  </a:lnTo>
                  <a:lnTo>
                    <a:pt x="396" y="1735"/>
                  </a:lnTo>
                  <a:lnTo>
                    <a:pt x="406" y="1612"/>
                  </a:lnTo>
                  <a:lnTo>
                    <a:pt x="419" y="1494"/>
                  </a:lnTo>
                  <a:lnTo>
                    <a:pt x="426" y="1437"/>
                  </a:lnTo>
                  <a:lnTo>
                    <a:pt x="435" y="1381"/>
                  </a:lnTo>
                  <a:lnTo>
                    <a:pt x="444" y="1326"/>
                  </a:lnTo>
                  <a:lnTo>
                    <a:pt x="454" y="1272"/>
                  </a:lnTo>
                  <a:lnTo>
                    <a:pt x="466" y="1218"/>
                  </a:lnTo>
                  <a:lnTo>
                    <a:pt x="477" y="1167"/>
                  </a:lnTo>
                  <a:lnTo>
                    <a:pt x="489" y="1114"/>
                  </a:lnTo>
                  <a:lnTo>
                    <a:pt x="504" y="1063"/>
                  </a:lnTo>
                  <a:lnTo>
                    <a:pt x="518" y="1013"/>
                  </a:lnTo>
                  <a:lnTo>
                    <a:pt x="533" y="964"/>
                  </a:lnTo>
                  <a:lnTo>
                    <a:pt x="549" y="916"/>
                  </a:lnTo>
                  <a:lnTo>
                    <a:pt x="566" y="868"/>
                  </a:lnTo>
                  <a:lnTo>
                    <a:pt x="585" y="819"/>
                  </a:lnTo>
                  <a:lnTo>
                    <a:pt x="604" y="771"/>
                  </a:lnTo>
                  <a:lnTo>
                    <a:pt x="626" y="724"/>
                  </a:lnTo>
                  <a:lnTo>
                    <a:pt x="647" y="676"/>
                  </a:lnTo>
                  <a:lnTo>
                    <a:pt x="670" y="630"/>
                  </a:lnTo>
                  <a:lnTo>
                    <a:pt x="693" y="583"/>
                  </a:lnTo>
                  <a:lnTo>
                    <a:pt x="720" y="536"/>
                  </a:lnTo>
                  <a:lnTo>
                    <a:pt x="746" y="489"/>
                  </a:lnTo>
                  <a:lnTo>
                    <a:pt x="772" y="444"/>
                  </a:lnTo>
                  <a:lnTo>
                    <a:pt x="801" y="398"/>
                  </a:lnTo>
                  <a:lnTo>
                    <a:pt x="832" y="349"/>
                  </a:lnTo>
                  <a:lnTo>
                    <a:pt x="863" y="303"/>
                  </a:lnTo>
                  <a:lnTo>
                    <a:pt x="895" y="256"/>
                  </a:lnTo>
                  <a:lnTo>
                    <a:pt x="928" y="208"/>
                  </a:lnTo>
                  <a:lnTo>
                    <a:pt x="928" y="208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 descr="Blackboard logo" title="Blackboard logo"/>
          <p:cNvGrpSpPr>
            <a:grpSpLocks noChangeAspect="1"/>
          </p:cNvGrpSpPr>
          <p:nvPr userDrawn="1"/>
        </p:nvGrpSpPr>
        <p:grpSpPr>
          <a:xfrm>
            <a:off x="311150" y="4851501"/>
            <a:ext cx="768114" cy="107749"/>
            <a:chOff x="311150" y="4851501"/>
            <a:chExt cx="768114" cy="107749"/>
          </a:xfrm>
        </p:grpSpPr>
        <p:sp>
          <p:nvSpPr>
            <p:cNvPr id="18" name="Freeform 5" descr=" " title=" "/>
            <p:cNvSpPr>
              <a:spLocks noEditPoints="1"/>
            </p:cNvSpPr>
            <p:nvPr userDrawn="1"/>
          </p:nvSpPr>
          <p:spPr bwMode="auto">
            <a:xfrm>
              <a:off x="311150" y="4855768"/>
              <a:ext cx="84679" cy="101748"/>
            </a:xfrm>
            <a:custGeom>
              <a:avLst/>
              <a:gdLst>
                <a:gd name="T0" fmla="*/ 1001 w 1271"/>
                <a:gd name="T1" fmla="*/ 1053 h 1526"/>
                <a:gd name="T2" fmla="*/ 983 w 1271"/>
                <a:gd name="T3" fmla="*/ 989 h 1526"/>
                <a:gd name="T4" fmla="*/ 943 w 1271"/>
                <a:gd name="T5" fmla="*/ 939 h 1526"/>
                <a:gd name="T6" fmla="*/ 881 w 1271"/>
                <a:gd name="T7" fmla="*/ 901 h 1526"/>
                <a:gd name="T8" fmla="*/ 797 w 1271"/>
                <a:gd name="T9" fmla="*/ 878 h 1526"/>
                <a:gd name="T10" fmla="*/ 689 w 1271"/>
                <a:gd name="T11" fmla="*/ 870 h 1526"/>
                <a:gd name="T12" fmla="*/ 708 w 1271"/>
                <a:gd name="T13" fmla="*/ 1289 h 1526"/>
                <a:gd name="T14" fmla="*/ 773 w 1271"/>
                <a:gd name="T15" fmla="*/ 1286 h 1526"/>
                <a:gd name="T16" fmla="*/ 857 w 1271"/>
                <a:gd name="T17" fmla="*/ 1268 h 1526"/>
                <a:gd name="T18" fmla="*/ 924 w 1271"/>
                <a:gd name="T19" fmla="*/ 1235 h 1526"/>
                <a:gd name="T20" fmla="*/ 971 w 1271"/>
                <a:gd name="T21" fmla="*/ 1188 h 1526"/>
                <a:gd name="T22" fmla="*/ 997 w 1271"/>
                <a:gd name="T23" fmla="*/ 1127 h 1526"/>
                <a:gd name="T24" fmla="*/ 917 w 1271"/>
                <a:gd name="T25" fmla="*/ 434 h 1526"/>
                <a:gd name="T26" fmla="*/ 912 w 1271"/>
                <a:gd name="T27" fmla="*/ 390 h 1526"/>
                <a:gd name="T28" fmla="*/ 890 w 1271"/>
                <a:gd name="T29" fmla="*/ 334 h 1526"/>
                <a:gd name="T30" fmla="*/ 848 w 1271"/>
                <a:gd name="T31" fmla="*/ 290 h 1526"/>
                <a:gd name="T32" fmla="*/ 788 w 1271"/>
                <a:gd name="T33" fmla="*/ 258 h 1526"/>
                <a:gd name="T34" fmla="*/ 711 w 1271"/>
                <a:gd name="T35" fmla="*/ 242 h 1526"/>
                <a:gd name="T36" fmla="*/ 264 w 1271"/>
                <a:gd name="T37" fmla="*/ 238 h 1526"/>
                <a:gd name="T38" fmla="*/ 629 w 1271"/>
                <a:gd name="T39" fmla="*/ 643 h 1526"/>
                <a:gd name="T40" fmla="*/ 720 w 1271"/>
                <a:gd name="T41" fmla="*/ 636 h 1526"/>
                <a:gd name="T42" fmla="*/ 797 w 1271"/>
                <a:gd name="T43" fmla="*/ 614 h 1526"/>
                <a:gd name="T44" fmla="*/ 856 w 1271"/>
                <a:gd name="T45" fmla="*/ 579 h 1526"/>
                <a:gd name="T46" fmla="*/ 891 w 1271"/>
                <a:gd name="T47" fmla="*/ 537 h 1526"/>
                <a:gd name="T48" fmla="*/ 905 w 1271"/>
                <a:gd name="T49" fmla="*/ 507 h 1526"/>
                <a:gd name="T50" fmla="*/ 916 w 1271"/>
                <a:gd name="T51" fmla="*/ 460 h 1526"/>
                <a:gd name="T52" fmla="*/ 1186 w 1271"/>
                <a:gd name="T53" fmla="*/ 391 h 1526"/>
                <a:gd name="T54" fmla="*/ 1175 w 1271"/>
                <a:gd name="T55" fmla="*/ 487 h 1526"/>
                <a:gd name="T56" fmla="*/ 1147 w 1271"/>
                <a:gd name="T57" fmla="*/ 565 h 1526"/>
                <a:gd name="T58" fmla="*/ 1104 w 1271"/>
                <a:gd name="T59" fmla="*/ 630 h 1526"/>
                <a:gd name="T60" fmla="*/ 1050 w 1271"/>
                <a:gd name="T61" fmla="*/ 681 h 1526"/>
                <a:gd name="T62" fmla="*/ 989 w 1271"/>
                <a:gd name="T63" fmla="*/ 722 h 1526"/>
                <a:gd name="T64" fmla="*/ 1001 w 1271"/>
                <a:gd name="T65" fmla="*/ 745 h 1526"/>
                <a:gd name="T66" fmla="*/ 1090 w 1271"/>
                <a:gd name="T67" fmla="*/ 788 h 1526"/>
                <a:gd name="T68" fmla="*/ 1164 w 1271"/>
                <a:gd name="T69" fmla="*/ 843 h 1526"/>
                <a:gd name="T70" fmla="*/ 1213 w 1271"/>
                <a:gd name="T71" fmla="*/ 899 h 1526"/>
                <a:gd name="T72" fmla="*/ 1236 w 1271"/>
                <a:gd name="T73" fmla="*/ 939 h 1526"/>
                <a:gd name="T74" fmla="*/ 1253 w 1271"/>
                <a:gd name="T75" fmla="*/ 983 h 1526"/>
                <a:gd name="T76" fmla="*/ 1265 w 1271"/>
                <a:gd name="T77" fmla="*/ 1032 h 1526"/>
                <a:gd name="T78" fmla="*/ 1270 w 1271"/>
                <a:gd name="T79" fmla="*/ 1086 h 1526"/>
                <a:gd name="T80" fmla="*/ 1270 w 1271"/>
                <a:gd name="T81" fmla="*/ 1130 h 1526"/>
                <a:gd name="T82" fmla="*/ 1260 w 1271"/>
                <a:gd name="T83" fmla="*/ 1202 h 1526"/>
                <a:gd name="T84" fmla="*/ 1240 w 1271"/>
                <a:gd name="T85" fmla="*/ 1268 h 1526"/>
                <a:gd name="T86" fmla="*/ 1207 w 1271"/>
                <a:gd name="T87" fmla="*/ 1325 h 1526"/>
                <a:gd name="T88" fmla="*/ 1167 w 1271"/>
                <a:gd name="T89" fmla="*/ 1375 h 1526"/>
                <a:gd name="T90" fmla="*/ 1115 w 1271"/>
                <a:gd name="T91" fmla="*/ 1419 h 1526"/>
                <a:gd name="T92" fmla="*/ 1056 w 1271"/>
                <a:gd name="T93" fmla="*/ 1455 h 1526"/>
                <a:gd name="T94" fmla="*/ 988 w 1271"/>
                <a:gd name="T95" fmla="*/ 1484 h 1526"/>
                <a:gd name="T96" fmla="*/ 911 w 1271"/>
                <a:gd name="T97" fmla="*/ 1505 h 1526"/>
                <a:gd name="T98" fmla="*/ 828 w 1271"/>
                <a:gd name="T99" fmla="*/ 1520 h 1526"/>
                <a:gd name="T100" fmla="*/ 738 w 1271"/>
                <a:gd name="T101" fmla="*/ 1526 h 1526"/>
                <a:gd name="T102" fmla="*/ 0 w 1271"/>
                <a:gd name="T103" fmla="*/ 0 h 1526"/>
                <a:gd name="T104" fmla="*/ 713 w 1271"/>
                <a:gd name="T105" fmla="*/ 0 h 1526"/>
                <a:gd name="T106" fmla="*/ 794 w 1271"/>
                <a:gd name="T107" fmla="*/ 8 h 1526"/>
                <a:gd name="T108" fmla="*/ 868 w 1271"/>
                <a:gd name="T109" fmla="*/ 22 h 1526"/>
                <a:gd name="T110" fmla="*/ 936 w 1271"/>
                <a:gd name="T111" fmla="*/ 42 h 1526"/>
                <a:gd name="T112" fmla="*/ 997 w 1271"/>
                <a:gd name="T113" fmla="*/ 71 h 1526"/>
                <a:gd name="T114" fmla="*/ 1050 w 1271"/>
                <a:gd name="T115" fmla="*/ 106 h 1526"/>
                <a:gd name="T116" fmla="*/ 1095 w 1271"/>
                <a:gd name="T117" fmla="*/ 147 h 1526"/>
                <a:gd name="T118" fmla="*/ 1131 w 1271"/>
                <a:gd name="T119" fmla="*/ 194 h 1526"/>
                <a:gd name="T120" fmla="*/ 1158 w 1271"/>
                <a:gd name="T121" fmla="*/ 247 h 1526"/>
                <a:gd name="T122" fmla="*/ 1176 w 1271"/>
                <a:gd name="T123" fmla="*/ 305 h 1526"/>
                <a:gd name="T124" fmla="*/ 1185 w 1271"/>
                <a:gd name="T125" fmla="*/ 36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71" h="1526">
                  <a:moveTo>
                    <a:pt x="1002" y="1077"/>
                  </a:moveTo>
                  <a:lnTo>
                    <a:pt x="1002" y="1077"/>
                  </a:lnTo>
                  <a:lnTo>
                    <a:pt x="1001" y="1053"/>
                  </a:lnTo>
                  <a:lnTo>
                    <a:pt x="997" y="1031"/>
                  </a:lnTo>
                  <a:lnTo>
                    <a:pt x="991" y="1010"/>
                  </a:lnTo>
                  <a:lnTo>
                    <a:pt x="983" y="989"/>
                  </a:lnTo>
                  <a:lnTo>
                    <a:pt x="972" y="972"/>
                  </a:lnTo>
                  <a:lnTo>
                    <a:pt x="959" y="955"/>
                  </a:lnTo>
                  <a:lnTo>
                    <a:pt x="943" y="939"/>
                  </a:lnTo>
                  <a:lnTo>
                    <a:pt x="924" y="925"/>
                  </a:lnTo>
                  <a:lnTo>
                    <a:pt x="904" y="912"/>
                  </a:lnTo>
                  <a:lnTo>
                    <a:pt x="881" y="901"/>
                  </a:lnTo>
                  <a:lnTo>
                    <a:pt x="855" y="892"/>
                  </a:lnTo>
                  <a:lnTo>
                    <a:pt x="826" y="884"/>
                  </a:lnTo>
                  <a:lnTo>
                    <a:pt x="797" y="878"/>
                  </a:lnTo>
                  <a:lnTo>
                    <a:pt x="763" y="874"/>
                  </a:lnTo>
                  <a:lnTo>
                    <a:pt x="727" y="871"/>
                  </a:lnTo>
                  <a:lnTo>
                    <a:pt x="689" y="870"/>
                  </a:lnTo>
                  <a:lnTo>
                    <a:pt x="264" y="870"/>
                  </a:lnTo>
                  <a:lnTo>
                    <a:pt x="264" y="1289"/>
                  </a:lnTo>
                  <a:lnTo>
                    <a:pt x="708" y="1289"/>
                  </a:lnTo>
                  <a:lnTo>
                    <a:pt x="708" y="1289"/>
                  </a:lnTo>
                  <a:lnTo>
                    <a:pt x="742" y="1288"/>
                  </a:lnTo>
                  <a:lnTo>
                    <a:pt x="773" y="1286"/>
                  </a:lnTo>
                  <a:lnTo>
                    <a:pt x="804" y="1281"/>
                  </a:lnTo>
                  <a:lnTo>
                    <a:pt x="831" y="1275"/>
                  </a:lnTo>
                  <a:lnTo>
                    <a:pt x="857" y="1268"/>
                  </a:lnTo>
                  <a:lnTo>
                    <a:pt x="881" y="1258"/>
                  </a:lnTo>
                  <a:lnTo>
                    <a:pt x="904" y="1247"/>
                  </a:lnTo>
                  <a:lnTo>
                    <a:pt x="924" y="1235"/>
                  </a:lnTo>
                  <a:lnTo>
                    <a:pt x="942" y="1221"/>
                  </a:lnTo>
                  <a:lnTo>
                    <a:pt x="958" y="1206"/>
                  </a:lnTo>
                  <a:lnTo>
                    <a:pt x="971" y="1188"/>
                  </a:lnTo>
                  <a:lnTo>
                    <a:pt x="982" y="1169"/>
                  </a:lnTo>
                  <a:lnTo>
                    <a:pt x="991" y="1148"/>
                  </a:lnTo>
                  <a:lnTo>
                    <a:pt x="997" y="1127"/>
                  </a:lnTo>
                  <a:lnTo>
                    <a:pt x="1001" y="1103"/>
                  </a:lnTo>
                  <a:lnTo>
                    <a:pt x="1002" y="1077"/>
                  </a:lnTo>
                  <a:close/>
                  <a:moveTo>
                    <a:pt x="917" y="434"/>
                  </a:moveTo>
                  <a:lnTo>
                    <a:pt x="917" y="434"/>
                  </a:lnTo>
                  <a:lnTo>
                    <a:pt x="916" y="411"/>
                  </a:lnTo>
                  <a:lnTo>
                    <a:pt x="912" y="390"/>
                  </a:lnTo>
                  <a:lnTo>
                    <a:pt x="908" y="371"/>
                  </a:lnTo>
                  <a:lnTo>
                    <a:pt x="899" y="352"/>
                  </a:lnTo>
                  <a:lnTo>
                    <a:pt x="890" y="334"/>
                  </a:lnTo>
                  <a:lnTo>
                    <a:pt x="878" y="318"/>
                  </a:lnTo>
                  <a:lnTo>
                    <a:pt x="863" y="303"/>
                  </a:lnTo>
                  <a:lnTo>
                    <a:pt x="848" y="290"/>
                  </a:lnTo>
                  <a:lnTo>
                    <a:pt x="830" y="278"/>
                  </a:lnTo>
                  <a:lnTo>
                    <a:pt x="810" y="268"/>
                  </a:lnTo>
                  <a:lnTo>
                    <a:pt x="788" y="258"/>
                  </a:lnTo>
                  <a:lnTo>
                    <a:pt x="764" y="251"/>
                  </a:lnTo>
                  <a:lnTo>
                    <a:pt x="738" y="245"/>
                  </a:lnTo>
                  <a:lnTo>
                    <a:pt x="711" y="242"/>
                  </a:lnTo>
                  <a:lnTo>
                    <a:pt x="681" y="239"/>
                  </a:lnTo>
                  <a:lnTo>
                    <a:pt x="650" y="238"/>
                  </a:lnTo>
                  <a:lnTo>
                    <a:pt x="264" y="238"/>
                  </a:lnTo>
                  <a:lnTo>
                    <a:pt x="264" y="643"/>
                  </a:lnTo>
                  <a:lnTo>
                    <a:pt x="629" y="643"/>
                  </a:lnTo>
                  <a:lnTo>
                    <a:pt x="629" y="643"/>
                  </a:lnTo>
                  <a:lnTo>
                    <a:pt x="662" y="643"/>
                  </a:lnTo>
                  <a:lnTo>
                    <a:pt x="691" y="641"/>
                  </a:lnTo>
                  <a:lnTo>
                    <a:pt x="720" y="636"/>
                  </a:lnTo>
                  <a:lnTo>
                    <a:pt x="748" y="631"/>
                  </a:lnTo>
                  <a:lnTo>
                    <a:pt x="773" y="624"/>
                  </a:lnTo>
                  <a:lnTo>
                    <a:pt x="797" y="614"/>
                  </a:lnTo>
                  <a:lnTo>
                    <a:pt x="818" y="605"/>
                  </a:lnTo>
                  <a:lnTo>
                    <a:pt x="838" y="592"/>
                  </a:lnTo>
                  <a:lnTo>
                    <a:pt x="856" y="579"/>
                  </a:lnTo>
                  <a:lnTo>
                    <a:pt x="872" y="563"/>
                  </a:lnTo>
                  <a:lnTo>
                    <a:pt x="885" y="546"/>
                  </a:lnTo>
                  <a:lnTo>
                    <a:pt x="891" y="537"/>
                  </a:lnTo>
                  <a:lnTo>
                    <a:pt x="897" y="527"/>
                  </a:lnTo>
                  <a:lnTo>
                    <a:pt x="902" y="516"/>
                  </a:lnTo>
                  <a:lnTo>
                    <a:pt x="905" y="507"/>
                  </a:lnTo>
                  <a:lnTo>
                    <a:pt x="909" y="495"/>
                  </a:lnTo>
                  <a:lnTo>
                    <a:pt x="912" y="484"/>
                  </a:lnTo>
                  <a:lnTo>
                    <a:pt x="916" y="460"/>
                  </a:lnTo>
                  <a:lnTo>
                    <a:pt x="917" y="434"/>
                  </a:lnTo>
                  <a:close/>
                  <a:moveTo>
                    <a:pt x="1186" y="391"/>
                  </a:moveTo>
                  <a:lnTo>
                    <a:pt x="1186" y="391"/>
                  </a:lnTo>
                  <a:lnTo>
                    <a:pt x="1185" y="425"/>
                  </a:lnTo>
                  <a:lnTo>
                    <a:pt x="1181" y="457"/>
                  </a:lnTo>
                  <a:lnTo>
                    <a:pt x="1175" y="487"/>
                  </a:lnTo>
                  <a:lnTo>
                    <a:pt x="1167" y="515"/>
                  </a:lnTo>
                  <a:lnTo>
                    <a:pt x="1157" y="542"/>
                  </a:lnTo>
                  <a:lnTo>
                    <a:pt x="1147" y="565"/>
                  </a:lnTo>
                  <a:lnTo>
                    <a:pt x="1133" y="589"/>
                  </a:lnTo>
                  <a:lnTo>
                    <a:pt x="1119" y="610"/>
                  </a:lnTo>
                  <a:lnTo>
                    <a:pt x="1104" y="630"/>
                  </a:lnTo>
                  <a:lnTo>
                    <a:pt x="1087" y="648"/>
                  </a:lnTo>
                  <a:lnTo>
                    <a:pt x="1069" y="666"/>
                  </a:lnTo>
                  <a:lnTo>
                    <a:pt x="1050" y="681"/>
                  </a:lnTo>
                  <a:lnTo>
                    <a:pt x="1029" y="696"/>
                  </a:lnTo>
                  <a:lnTo>
                    <a:pt x="1009" y="709"/>
                  </a:lnTo>
                  <a:lnTo>
                    <a:pt x="989" y="722"/>
                  </a:lnTo>
                  <a:lnTo>
                    <a:pt x="967" y="733"/>
                  </a:lnTo>
                  <a:lnTo>
                    <a:pt x="967" y="733"/>
                  </a:lnTo>
                  <a:lnTo>
                    <a:pt x="1001" y="745"/>
                  </a:lnTo>
                  <a:lnTo>
                    <a:pt x="1032" y="758"/>
                  </a:lnTo>
                  <a:lnTo>
                    <a:pt x="1062" y="772"/>
                  </a:lnTo>
                  <a:lnTo>
                    <a:pt x="1090" y="788"/>
                  </a:lnTo>
                  <a:lnTo>
                    <a:pt x="1117" y="804"/>
                  </a:lnTo>
                  <a:lnTo>
                    <a:pt x="1142" y="822"/>
                  </a:lnTo>
                  <a:lnTo>
                    <a:pt x="1164" y="843"/>
                  </a:lnTo>
                  <a:lnTo>
                    <a:pt x="1186" y="864"/>
                  </a:lnTo>
                  <a:lnTo>
                    <a:pt x="1205" y="887"/>
                  </a:lnTo>
                  <a:lnTo>
                    <a:pt x="1213" y="899"/>
                  </a:lnTo>
                  <a:lnTo>
                    <a:pt x="1222" y="912"/>
                  </a:lnTo>
                  <a:lnTo>
                    <a:pt x="1229" y="925"/>
                  </a:lnTo>
                  <a:lnTo>
                    <a:pt x="1236" y="939"/>
                  </a:lnTo>
                  <a:lnTo>
                    <a:pt x="1242" y="952"/>
                  </a:lnTo>
                  <a:lnTo>
                    <a:pt x="1248" y="968"/>
                  </a:lnTo>
                  <a:lnTo>
                    <a:pt x="1253" y="983"/>
                  </a:lnTo>
                  <a:lnTo>
                    <a:pt x="1258" y="999"/>
                  </a:lnTo>
                  <a:lnTo>
                    <a:pt x="1261" y="1016"/>
                  </a:lnTo>
                  <a:lnTo>
                    <a:pt x="1265" y="1032"/>
                  </a:lnTo>
                  <a:lnTo>
                    <a:pt x="1267" y="1049"/>
                  </a:lnTo>
                  <a:lnTo>
                    <a:pt x="1268" y="1067"/>
                  </a:lnTo>
                  <a:lnTo>
                    <a:pt x="1270" y="1086"/>
                  </a:lnTo>
                  <a:lnTo>
                    <a:pt x="1271" y="1105"/>
                  </a:lnTo>
                  <a:lnTo>
                    <a:pt x="1271" y="1105"/>
                  </a:lnTo>
                  <a:lnTo>
                    <a:pt x="1270" y="1130"/>
                  </a:lnTo>
                  <a:lnTo>
                    <a:pt x="1267" y="1155"/>
                  </a:lnTo>
                  <a:lnTo>
                    <a:pt x="1265" y="1179"/>
                  </a:lnTo>
                  <a:lnTo>
                    <a:pt x="1260" y="1202"/>
                  </a:lnTo>
                  <a:lnTo>
                    <a:pt x="1254" y="1225"/>
                  </a:lnTo>
                  <a:lnTo>
                    <a:pt x="1247" y="1246"/>
                  </a:lnTo>
                  <a:lnTo>
                    <a:pt x="1240" y="1268"/>
                  </a:lnTo>
                  <a:lnTo>
                    <a:pt x="1230" y="1287"/>
                  </a:lnTo>
                  <a:lnTo>
                    <a:pt x="1219" y="1306"/>
                  </a:lnTo>
                  <a:lnTo>
                    <a:pt x="1207" y="1325"/>
                  </a:lnTo>
                  <a:lnTo>
                    <a:pt x="1195" y="1343"/>
                  </a:lnTo>
                  <a:lnTo>
                    <a:pt x="1181" y="1360"/>
                  </a:lnTo>
                  <a:lnTo>
                    <a:pt x="1167" y="1375"/>
                  </a:lnTo>
                  <a:lnTo>
                    <a:pt x="1150" y="1391"/>
                  </a:lnTo>
                  <a:lnTo>
                    <a:pt x="1133" y="1405"/>
                  </a:lnTo>
                  <a:lnTo>
                    <a:pt x="1115" y="1419"/>
                  </a:lnTo>
                  <a:lnTo>
                    <a:pt x="1096" y="1431"/>
                  </a:lnTo>
                  <a:lnTo>
                    <a:pt x="1077" y="1445"/>
                  </a:lnTo>
                  <a:lnTo>
                    <a:pt x="1056" y="1455"/>
                  </a:lnTo>
                  <a:lnTo>
                    <a:pt x="1034" y="1466"/>
                  </a:lnTo>
                  <a:lnTo>
                    <a:pt x="1012" y="1476"/>
                  </a:lnTo>
                  <a:lnTo>
                    <a:pt x="988" y="1484"/>
                  </a:lnTo>
                  <a:lnTo>
                    <a:pt x="963" y="1492"/>
                  </a:lnTo>
                  <a:lnTo>
                    <a:pt x="938" y="1499"/>
                  </a:lnTo>
                  <a:lnTo>
                    <a:pt x="911" y="1505"/>
                  </a:lnTo>
                  <a:lnTo>
                    <a:pt x="885" y="1511"/>
                  </a:lnTo>
                  <a:lnTo>
                    <a:pt x="856" y="1516"/>
                  </a:lnTo>
                  <a:lnTo>
                    <a:pt x="828" y="1520"/>
                  </a:lnTo>
                  <a:lnTo>
                    <a:pt x="799" y="1522"/>
                  </a:lnTo>
                  <a:lnTo>
                    <a:pt x="768" y="1525"/>
                  </a:lnTo>
                  <a:lnTo>
                    <a:pt x="738" y="1526"/>
                  </a:lnTo>
                  <a:lnTo>
                    <a:pt x="706" y="1526"/>
                  </a:lnTo>
                  <a:lnTo>
                    <a:pt x="0" y="1526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4" y="0"/>
                  </a:lnTo>
                  <a:lnTo>
                    <a:pt x="713" y="0"/>
                  </a:lnTo>
                  <a:lnTo>
                    <a:pt x="740" y="3"/>
                  </a:lnTo>
                  <a:lnTo>
                    <a:pt x="768" y="4"/>
                  </a:lnTo>
                  <a:lnTo>
                    <a:pt x="794" y="8"/>
                  </a:lnTo>
                  <a:lnTo>
                    <a:pt x="819" y="11"/>
                  </a:lnTo>
                  <a:lnTo>
                    <a:pt x="844" y="16"/>
                  </a:lnTo>
                  <a:lnTo>
                    <a:pt x="868" y="22"/>
                  </a:lnTo>
                  <a:lnTo>
                    <a:pt x="892" y="28"/>
                  </a:lnTo>
                  <a:lnTo>
                    <a:pt x="915" y="35"/>
                  </a:lnTo>
                  <a:lnTo>
                    <a:pt x="936" y="42"/>
                  </a:lnTo>
                  <a:lnTo>
                    <a:pt x="958" y="52"/>
                  </a:lnTo>
                  <a:lnTo>
                    <a:pt x="978" y="61"/>
                  </a:lnTo>
                  <a:lnTo>
                    <a:pt x="997" y="71"/>
                  </a:lnTo>
                  <a:lnTo>
                    <a:pt x="1015" y="82"/>
                  </a:lnTo>
                  <a:lnTo>
                    <a:pt x="1033" y="94"/>
                  </a:lnTo>
                  <a:lnTo>
                    <a:pt x="1050" y="106"/>
                  </a:lnTo>
                  <a:lnTo>
                    <a:pt x="1065" y="119"/>
                  </a:lnTo>
                  <a:lnTo>
                    <a:pt x="1081" y="133"/>
                  </a:lnTo>
                  <a:lnTo>
                    <a:pt x="1095" y="147"/>
                  </a:lnTo>
                  <a:lnTo>
                    <a:pt x="1108" y="162"/>
                  </a:lnTo>
                  <a:lnTo>
                    <a:pt x="1120" y="177"/>
                  </a:lnTo>
                  <a:lnTo>
                    <a:pt x="1131" y="194"/>
                  </a:lnTo>
                  <a:lnTo>
                    <a:pt x="1142" y="211"/>
                  </a:lnTo>
                  <a:lnTo>
                    <a:pt x="1150" y="229"/>
                  </a:lnTo>
                  <a:lnTo>
                    <a:pt x="1158" y="247"/>
                  </a:lnTo>
                  <a:lnTo>
                    <a:pt x="1166" y="266"/>
                  </a:lnTo>
                  <a:lnTo>
                    <a:pt x="1172" y="285"/>
                  </a:lnTo>
                  <a:lnTo>
                    <a:pt x="1176" y="305"/>
                  </a:lnTo>
                  <a:lnTo>
                    <a:pt x="1180" y="325"/>
                  </a:lnTo>
                  <a:lnTo>
                    <a:pt x="1184" y="347"/>
                  </a:lnTo>
                  <a:lnTo>
                    <a:pt x="1185" y="368"/>
                  </a:lnTo>
                  <a:lnTo>
                    <a:pt x="1186" y="391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9" descr=" " title=" "/>
            <p:cNvSpPr>
              <a:spLocks noChangeArrowheads="1"/>
            </p:cNvSpPr>
            <p:nvPr userDrawn="1"/>
          </p:nvSpPr>
          <p:spPr bwMode="auto">
            <a:xfrm>
              <a:off x="407698" y="4851501"/>
              <a:ext cx="17603" cy="106015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0" descr=" " title=" "/>
            <p:cNvSpPr>
              <a:spLocks noEditPoints="1"/>
            </p:cNvSpPr>
            <p:nvPr userDrawn="1"/>
          </p:nvSpPr>
          <p:spPr bwMode="auto">
            <a:xfrm>
              <a:off x="435835" y="4879638"/>
              <a:ext cx="69477" cy="79478"/>
            </a:xfrm>
            <a:custGeom>
              <a:avLst/>
              <a:gdLst>
                <a:gd name="T0" fmla="*/ 735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2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2 w 1044"/>
                <a:gd name="T15" fmla="*/ 879 h 1192"/>
                <a:gd name="T16" fmla="*/ 313 w 1044"/>
                <a:gd name="T17" fmla="*/ 937 h 1192"/>
                <a:gd name="T18" fmla="*/ 377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89 w 1044"/>
                <a:gd name="T33" fmla="*/ 679 h 1192"/>
                <a:gd name="T34" fmla="*/ 768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4 w 1044"/>
                <a:gd name="T47" fmla="*/ 1168 h 1192"/>
                <a:gd name="T48" fmla="*/ 185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3 w 1044"/>
                <a:gd name="T55" fmla="*/ 989 h 1192"/>
                <a:gd name="T56" fmla="*/ 10 w 1044"/>
                <a:gd name="T57" fmla="*/ 917 h 1192"/>
                <a:gd name="T58" fmla="*/ 0 w 1044"/>
                <a:gd name="T59" fmla="*/ 836 h 1192"/>
                <a:gd name="T60" fmla="*/ 2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5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6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89" y="679"/>
                  </a:moveTo>
                  <a:lnTo>
                    <a:pt x="789" y="679"/>
                  </a:lnTo>
                  <a:lnTo>
                    <a:pt x="763" y="670"/>
                  </a:lnTo>
                  <a:lnTo>
                    <a:pt x="735" y="661"/>
                  </a:lnTo>
                  <a:lnTo>
                    <a:pt x="703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4" y="646"/>
                  </a:lnTo>
                  <a:lnTo>
                    <a:pt x="392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2" y="708"/>
                  </a:lnTo>
                  <a:lnTo>
                    <a:pt x="290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2" y="879"/>
                  </a:lnTo>
                  <a:lnTo>
                    <a:pt x="280" y="896"/>
                  </a:lnTo>
                  <a:lnTo>
                    <a:pt x="289" y="911"/>
                  </a:lnTo>
                  <a:lnTo>
                    <a:pt x="300" y="924"/>
                  </a:lnTo>
                  <a:lnTo>
                    <a:pt x="313" y="937"/>
                  </a:lnTo>
                  <a:lnTo>
                    <a:pt x="326" y="948"/>
                  </a:lnTo>
                  <a:lnTo>
                    <a:pt x="343" y="959"/>
                  </a:lnTo>
                  <a:lnTo>
                    <a:pt x="360" y="967"/>
                  </a:lnTo>
                  <a:lnTo>
                    <a:pt x="377" y="976"/>
                  </a:lnTo>
                  <a:lnTo>
                    <a:pt x="398" y="982"/>
                  </a:lnTo>
                  <a:lnTo>
                    <a:pt x="418" y="986"/>
                  </a:lnTo>
                  <a:lnTo>
                    <a:pt x="440" y="990"/>
                  </a:lnTo>
                  <a:lnTo>
                    <a:pt x="461" y="992"/>
                  </a:lnTo>
                  <a:lnTo>
                    <a:pt x="485" y="992"/>
                  </a:lnTo>
                  <a:lnTo>
                    <a:pt x="485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3" y="802"/>
                  </a:lnTo>
                  <a:lnTo>
                    <a:pt x="786" y="790"/>
                  </a:lnTo>
                  <a:lnTo>
                    <a:pt x="788" y="777"/>
                  </a:lnTo>
                  <a:lnTo>
                    <a:pt x="788" y="764"/>
                  </a:lnTo>
                  <a:lnTo>
                    <a:pt x="789" y="751"/>
                  </a:lnTo>
                  <a:lnTo>
                    <a:pt x="789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8" y="1043"/>
                  </a:lnTo>
                  <a:lnTo>
                    <a:pt x="751" y="1059"/>
                  </a:lnTo>
                  <a:lnTo>
                    <a:pt x="735" y="1076"/>
                  </a:lnTo>
                  <a:lnTo>
                    <a:pt x="715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50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1" y="1179"/>
                  </a:lnTo>
                  <a:lnTo>
                    <a:pt x="272" y="1174"/>
                  </a:lnTo>
                  <a:lnTo>
                    <a:pt x="254" y="1168"/>
                  </a:lnTo>
                  <a:lnTo>
                    <a:pt x="237" y="1162"/>
                  </a:lnTo>
                  <a:lnTo>
                    <a:pt x="219" y="1155"/>
                  </a:lnTo>
                  <a:lnTo>
                    <a:pt x="202" y="1148"/>
                  </a:lnTo>
                  <a:lnTo>
                    <a:pt x="185" y="1139"/>
                  </a:lnTo>
                  <a:lnTo>
                    <a:pt x="168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5" y="1064"/>
                  </a:lnTo>
                  <a:lnTo>
                    <a:pt x="73" y="1050"/>
                  </a:lnTo>
                  <a:lnTo>
                    <a:pt x="62" y="1035"/>
                  </a:lnTo>
                  <a:lnTo>
                    <a:pt x="51" y="1021"/>
                  </a:lnTo>
                  <a:lnTo>
                    <a:pt x="42" y="1005"/>
                  </a:lnTo>
                  <a:lnTo>
                    <a:pt x="33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4" y="936"/>
                  </a:lnTo>
                  <a:lnTo>
                    <a:pt x="10" y="917"/>
                  </a:lnTo>
                  <a:lnTo>
                    <a:pt x="6" y="898"/>
                  </a:lnTo>
                  <a:lnTo>
                    <a:pt x="2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2" y="787"/>
                  </a:lnTo>
                  <a:lnTo>
                    <a:pt x="6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0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70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3" y="451"/>
                  </a:lnTo>
                  <a:lnTo>
                    <a:pt x="780" y="425"/>
                  </a:lnTo>
                  <a:lnTo>
                    <a:pt x="775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4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3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9" y="246"/>
                  </a:lnTo>
                  <a:lnTo>
                    <a:pt x="328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1" y="290"/>
                  </a:lnTo>
                  <a:lnTo>
                    <a:pt x="173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6" y="39"/>
                  </a:lnTo>
                  <a:lnTo>
                    <a:pt x="271" y="32"/>
                  </a:lnTo>
                  <a:lnTo>
                    <a:pt x="297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10" y="6"/>
                  </a:lnTo>
                  <a:lnTo>
                    <a:pt x="440" y="3"/>
                  </a:lnTo>
                  <a:lnTo>
                    <a:pt x="472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29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8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1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6" y="236"/>
                  </a:lnTo>
                  <a:lnTo>
                    <a:pt x="1004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1" descr=" " title=" "/>
            <p:cNvSpPr>
              <a:spLocks/>
            </p:cNvSpPr>
            <p:nvPr userDrawn="1"/>
          </p:nvSpPr>
          <p:spPr bwMode="auto">
            <a:xfrm>
              <a:off x="514780" y="4879238"/>
              <a:ext cx="71077" cy="80012"/>
            </a:xfrm>
            <a:custGeom>
              <a:avLst/>
              <a:gdLst>
                <a:gd name="T0" fmla="*/ 531 w 1065"/>
                <a:gd name="T1" fmla="*/ 1198 h 1200"/>
                <a:gd name="T2" fmla="*/ 413 w 1065"/>
                <a:gd name="T3" fmla="*/ 1174 h 1200"/>
                <a:gd name="T4" fmla="*/ 306 w 1065"/>
                <a:gd name="T5" fmla="*/ 1128 h 1200"/>
                <a:gd name="T6" fmla="*/ 211 w 1065"/>
                <a:gd name="T7" fmla="*/ 1064 h 1200"/>
                <a:gd name="T8" fmla="*/ 131 w 1065"/>
                <a:gd name="T9" fmla="*/ 983 h 1200"/>
                <a:gd name="T10" fmla="*/ 69 w 1065"/>
                <a:gd name="T11" fmla="*/ 887 h 1200"/>
                <a:gd name="T12" fmla="*/ 25 w 1065"/>
                <a:gd name="T13" fmla="*/ 781 h 1200"/>
                <a:gd name="T14" fmla="*/ 4 w 1065"/>
                <a:gd name="T15" fmla="*/ 665 h 1200"/>
                <a:gd name="T16" fmla="*/ 1 w 1065"/>
                <a:gd name="T17" fmla="*/ 573 h 1200"/>
                <a:gd name="T18" fmla="*/ 18 w 1065"/>
                <a:gd name="T19" fmla="*/ 454 h 1200"/>
                <a:gd name="T20" fmla="*/ 56 w 1065"/>
                <a:gd name="T21" fmla="*/ 344 h 1200"/>
                <a:gd name="T22" fmla="*/ 115 w 1065"/>
                <a:gd name="T23" fmla="*/ 244 h 1200"/>
                <a:gd name="T24" fmla="*/ 190 w 1065"/>
                <a:gd name="T25" fmla="*/ 158 h 1200"/>
                <a:gd name="T26" fmla="*/ 281 w 1065"/>
                <a:gd name="T27" fmla="*/ 88 h 1200"/>
                <a:gd name="T28" fmla="*/ 386 w 1065"/>
                <a:gd name="T29" fmla="*/ 37 h 1200"/>
                <a:gd name="T30" fmla="*/ 503 w 1065"/>
                <a:gd name="T31" fmla="*/ 7 h 1200"/>
                <a:gd name="T32" fmla="*/ 597 w 1065"/>
                <a:gd name="T33" fmla="*/ 0 h 1200"/>
                <a:gd name="T34" fmla="*/ 745 w 1065"/>
                <a:gd name="T35" fmla="*/ 14 h 1200"/>
                <a:gd name="T36" fmla="*/ 868 w 1065"/>
                <a:gd name="T37" fmla="*/ 55 h 1200"/>
                <a:gd name="T38" fmla="*/ 971 w 1065"/>
                <a:gd name="T39" fmla="*/ 118 h 1200"/>
                <a:gd name="T40" fmla="*/ 1057 w 1065"/>
                <a:gd name="T41" fmla="*/ 198 h 1200"/>
                <a:gd name="T42" fmla="*/ 847 w 1065"/>
                <a:gd name="T43" fmla="*/ 329 h 1200"/>
                <a:gd name="T44" fmla="*/ 781 w 1065"/>
                <a:gd name="T45" fmla="*/ 280 h 1200"/>
                <a:gd name="T46" fmla="*/ 707 w 1065"/>
                <a:gd name="T47" fmla="*/ 247 h 1200"/>
                <a:gd name="T48" fmla="*/ 619 w 1065"/>
                <a:gd name="T49" fmla="*/ 231 h 1200"/>
                <a:gd name="T50" fmla="*/ 559 w 1065"/>
                <a:gd name="T51" fmla="*/ 233 h 1200"/>
                <a:gd name="T52" fmla="*/ 493 w 1065"/>
                <a:gd name="T53" fmla="*/ 247 h 1200"/>
                <a:gd name="T54" fmla="*/ 433 w 1065"/>
                <a:gd name="T55" fmla="*/ 276 h 1200"/>
                <a:gd name="T56" fmla="*/ 381 w 1065"/>
                <a:gd name="T57" fmla="*/ 315 h 1200"/>
                <a:gd name="T58" fmla="*/ 337 w 1065"/>
                <a:gd name="T59" fmla="*/ 365 h 1200"/>
                <a:gd name="T60" fmla="*/ 302 w 1065"/>
                <a:gd name="T61" fmla="*/ 424 h 1200"/>
                <a:gd name="T62" fmla="*/ 278 w 1065"/>
                <a:gd name="T63" fmla="*/ 489 h 1200"/>
                <a:gd name="T64" fmla="*/ 265 w 1065"/>
                <a:gd name="T65" fmla="*/ 561 h 1200"/>
                <a:gd name="T66" fmla="*/ 264 w 1065"/>
                <a:gd name="T67" fmla="*/ 618 h 1200"/>
                <a:gd name="T68" fmla="*/ 273 w 1065"/>
                <a:gd name="T69" fmla="*/ 692 h 1200"/>
                <a:gd name="T70" fmla="*/ 295 w 1065"/>
                <a:gd name="T71" fmla="*/ 762 h 1200"/>
                <a:gd name="T72" fmla="*/ 328 w 1065"/>
                <a:gd name="T73" fmla="*/ 823 h 1200"/>
                <a:gd name="T74" fmla="*/ 371 w 1065"/>
                <a:gd name="T75" fmla="*/ 875 h 1200"/>
                <a:gd name="T76" fmla="*/ 424 w 1065"/>
                <a:gd name="T77" fmla="*/ 918 h 1200"/>
                <a:gd name="T78" fmla="*/ 485 w 1065"/>
                <a:gd name="T79" fmla="*/ 949 h 1200"/>
                <a:gd name="T80" fmla="*/ 553 w 1065"/>
                <a:gd name="T81" fmla="*/ 967 h 1200"/>
                <a:gd name="T82" fmla="*/ 608 w 1065"/>
                <a:gd name="T83" fmla="*/ 972 h 1200"/>
                <a:gd name="T84" fmla="*/ 695 w 1065"/>
                <a:gd name="T85" fmla="*/ 961 h 1200"/>
                <a:gd name="T86" fmla="*/ 773 w 1065"/>
                <a:gd name="T87" fmla="*/ 931 h 1200"/>
                <a:gd name="T88" fmla="*/ 842 w 1065"/>
                <a:gd name="T89" fmla="*/ 886 h 1200"/>
                <a:gd name="T90" fmla="*/ 1065 w 1065"/>
                <a:gd name="T91" fmla="*/ 985 h 1200"/>
                <a:gd name="T92" fmla="*/ 1000 w 1065"/>
                <a:gd name="T93" fmla="*/ 1052 h 1200"/>
                <a:gd name="T94" fmla="*/ 899 w 1065"/>
                <a:gd name="T95" fmla="*/ 1125 h 1200"/>
                <a:gd name="T96" fmla="*/ 781 w 1065"/>
                <a:gd name="T97" fmla="*/ 1176 h 1200"/>
                <a:gd name="T98" fmla="*/ 635 w 1065"/>
                <a:gd name="T99" fmla="*/ 1199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5" h="1200">
                  <a:moveTo>
                    <a:pt x="595" y="1200"/>
                  </a:moveTo>
                  <a:lnTo>
                    <a:pt x="595" y="1200"/>
                  </a:lnTo>
                  <a:lnTo>
                    <a:pt x="562" y="1200"/>
                  </a:lnTo>
                  <a:lnTo>
                    <a:pt x="531" y="1198"/>
                  </a:lnTo>
                  <a:lnTo>
                    <a:pt x="502" y="1194"/>
                  </a:lnTo>
                  <a:lnTo>
                    <a:pt x="471" y="1188"/>
                  </a:lnTo>
                  <a:lnTo>
                    <a:pt x="442" y="1182"/>
                  </a:lnTo>
                  <a:lnTo>
                    <a:pt x="413" y="1174"/>
                  </a:lnTo>
                  <a:lnTo>
                    <a:pt x="385" y="1164"/>
                  </a:lnTo>
                  <a:lnTo>
                    <a:pt x="357" y="1153"/>
                  </a:lnTo>
                  <a:lnTo>
                    <a:pt x="331" y="1141"/>
                  </a:lnTo>
                  <a:lnTo>
                    <a:pt x="306" y="1128"/>
                  </a:lnTo>
                  <a:lnTo>
                    <a:pt x="281" y="1114"/>
                  </a:lnTo>
                  <a:lnTo>
                    <a:pt x="257" y="1098"/>
                  </a:lnTo>
                  <a:lnTo>
                    <a:pt x="233" y="1082"/>
                  </a:lnTo>
                  <a:lnTo>
                    <a:pt x="211" y="1064"/>
                  </a:lnTo>
                  <a:lnTo>
                    <a:pt x="190" y="1045"/>
                  </a:lnTo>
                  <a:lnTo>
                    <a:pt x="170" y="1026"/>
                  </a:lnTo>
                  <a:lnTo>
                    <a:pt x="149" y="1004"/>
                  </a:lnTo>
                  <a:lnTo>
                    <a:pt x="131" y="983"/>
                  </a:lnTo>
                  <a:lnTo>
                    <a:pt x="115" y="960"/>
                  </a:lnTo>
                  <a:lnTo>
                    <a:pt x="98" y="937"/>
                  </a:lnTo>
                  <a:lnTo>
                    <a:pt x="84" y="912"/>
                  </a:lnTo>
                  <a:lnTo>
                    <a:pt x="69" y="887"/>
                  </a:lnTo>
                  <a:lnTo>
                    <a:pt x="56" y="862"/>
                  </a:lnTo>
                  <a:lnTo>
                    <a:pt x="45" y="836"/>
                  </a:lnTo>
                  <a:lnTo>
                    <a:pt x="35" y="808"/>
                  </a:lnTo>
                  <a:lnTo>
                    <a:pt x="25" y="781"/>
                  </a:lnTo>
                  <a:lnTo>
                    <a:pt x="18" y="752"/>
                  </a:lnTo>
                  <a:lnTo>
                    <a:pt x="12" y="723"/>
                  </a:lnTo>
                  <a:lnTo>
                    <a:pt x="7" y="694"/>
                  </a:lnTo>
                  <a:lnTo>
                    <a:pt x="4" y="665"/>
                  </a:lnTo>
                  <a:lnTo>
                    <a:pt x="1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1" y="573"/>
                  </a:lnTo>
                  <a:lnTo>
                    <a:pt x="4" y="542"/>
                  </a:lnTo>
                  <a:lnTo>
                    <a:pt x="7" y="512"/>
                  </a:lnTo>
                  <a:lnTo>
                    <a:pt x="12" y="483"/>
                  </a:lnTo>
                  <a:lnTo>
                    <a:pt x="18" y="454"/>
                  </a:lnTo>
                  <a:lnTo>
                    <a:pt x="25" y="426"/>
                  </a:lnTo>
                  <a:lnTo>
                    <a:pt x="35" y="397"/>
                  </a:lnTo>
                  <a:lnTo>
                    <a:pt x="45" y="370"/>
                  </a:lnTo>
                  <a:lnTo>
                    <a:pt x="56" y="344"/>
                  </a:lnTo>
                  <a:lnTo>
                    <a:pt x="69" y="317"/>
                  </a:lnTo>
                  <a:lnTo>
                    <a:pt x="84" y="292"/>
                  </a:lnTo>
                  <a:lnTo>
                    <a:pt x="98" y="267"/>
                  </a:lnTo>
                  <a:lnTo>
                    <a:pt x="115" y="244"/>
                  </a:lnTo>
                  <a:lnTo>
                    <a:pt x="131" y="221"/>
                  </a:lnTo>
                  <a:lnTo>
                    <a:pt x="150" y="199"/>
                  </a:lnTo>
                  <a:lnTo>
                    <a:pt x="170" y="178"/>
                  </a:lnTo>
                  <a:lnTo>
                    <a:pt x="190" y="158"/>
                  </a:lnTo>
                  <a:lnTo>
                    <a:pt x="211" y="139"/>
                  </a:lnTo>
                  <a:lnTo>
                    <a:pt x="234" y="121"/>
                  </a:lnTo>
                  <a:lnTo>
                    <a:pt x="257" y="104"/>
                  </a:lnTo>
                  <a:lnTo>
                    <a:pt x="281" y="88"/>
                  </a:lnTo>
                  <a:lnTo>
                    <a:pt x="306" y="74"/>
                  </a:lnTo>
                  <a:lnTo>
                    <a:pt x="332" y="61"/>
                  </a:lnTo>
                  <a:lnTo>
                    <a:pt x="358" y="47"/>
                  </a:lnTo>
                  <a:lnTo>
                    <a:pt x="386" y="37"/>
                  </a:lnTo>
                  <a:lnTo>
                    <a:pt x="414" y="27"/>
                  </a:lnTo>
                  <a:lnTo>
                    <a:pt x="443" y="19"/>
                  </a:lnTo>
                  <a:lnTo>
                    <a:pt x="473" y="12"/>
                  </a:lnTo>
                  <a:lnTo>
                    <a:pt x="503" y="7"/>
                  </a:lnTo>
                  <a:lnTo>
                    <a:pt x="534" y="3"/>
                  </a:lnTo>
                  <a:lnTo>
                    <a:pt x="565" y="1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637" y="1"/>
                  </a:lnTo>
                  <a:lnTo>
                    <a:pt x="675" y="3"/>
                  </a:lnTo>
                  <a:lnTo>
                    <a:pt x="711" y="8"/>
                  </a:lnTo>
                  <a:lnTo>
                    <a:pt x="745" y="14"/>
                  </a:lnTo>
                  <a:lnTo>
                    <a:pt x="779" y="22"/>
                  </a:lnTo>
                  <a:lnTo>
                    <a:pt x="810" y="32"/>
                  </a:lnTo>
                  <a:lnTo>
                    <a:pt x="840" y="43"/>
                  </a:lnTo>
                  <a:lnTo>
                    <a:pt x="868" y="55"/>
                  </a:lnTo>
                  <a:lnTo>
                    <a:pt x="896" y="69"/>
                  </a:lnTo>
                  <a:lnTo>
                    <a:pt x="922" y="83"/>
                  </a:lnTo>
                  <a:lnTo>
                    <a:pt x="947" y="100"/>
                  </a:lnTo>
                  <a:lnTo>
                    <a:pt x="971" y="118"/>
                  </a:lnTo>
                  <a:lnTo>
                    <a:pt x="994" y="136"/>
                  </a:lnTo>
                  <a:lnTo>
                    <a:pt x="1015" y="156"/>
                  </a:lnTo>
                  <a:lnTo>
                    <a:pt x="1037" y="176"/>
                  </a:lnTo>
                  <a:lnTo>
                    <a:pt x="1057" y="198"/>
                  </a:lnTo>
                  <a:lnTo>
                    <a:pt x="893" y="375"/>
                  </a:lnTo>
                  <a:lnTo>
                    <a:pt x="893" y="375"/>
                  </a:lnTo>
                  <a:lnTo>
                    <a:pt x="862" y="344"/>
                  </a:lnTo>
                  <a:lnTo>
                    <a:pt x="847" y="329"/>
                  </a:lnTo>
                  <a:lnTo>
                    <a:pt x="831" y="316"/>
                  </a:lnTo>
                  <a:lnTo>
                    <a:pt x="814" y="303"/>
                  </a:lnTo>
                  <a:lnTo>
                    <a:pt x="798" y="291"/>
                  </a:lnTo>
                  <a:lnTo>
                    <a:pt x="781" y="280"/>
                  </a:lnTo>
                  <a:lnTo>
                    <a:pt x="763" y="271"/>
                  </a:lnTo>
                  <a:lnTo>
                    <a:pt x="745" y="261"/>
                  </a:lnTo>
                  <a:lnTo>
                    <a:pt x="726" y="254"/>
                  </a:lnTo>
                  <a:lnTo>
                    <a:pt x="707" y="247"/>
                  </a:lnTo>
                  <a:lnTo>
                    <a:pt x="685" y="241"/>
                  </a:lnTo>
                  <a:lnTo>
                    <a:pt x="665" y="236"/>
                  </a:lnTo>
                  <a:lnTo>
                    <a:pt x="642" y="233"/>
                  </a:lnTo>
                  <a:lnTo>
                    <a:pt x="619" y="231"/>
                  </a:lnTo>
                  <a:lnTo>
                    <a:pt x="595" y="230"/>
                  </a:lnTo>
                  <a:lnTo>
                    <a:pt x="595" y="230"/>
                  </a:lnTo>
                  <a:lnTo>
                    <a:pt x="577" y="231"/>
                  </a:lnTo>
                  <a:lnTo>
                    <a:pt x="559" y="233"/>
                  </a:lnTo>
                  <a:lnTo>
                    <a:pt x="542" y="235"/>
                  </a:lnTo>
                  <a:lnTo>
                    <a:pt x="525" y="239"/>
                  </a:lnTo>
                  <a:lnTo>
                    <a:pt x="509" y="242"/>
                  </a:lnTo>
                  <a:lnTo>
                    <a:pt x="493" y="247"/>
                  </a:lnTo>
                  <a:lnTo>
                    <a:pt x="478" y="253"/>
                  </a:lnTo>
                  <a:lnTo>
                    <a:pt x="462" y="260"/>
                  </a:lnTo>
                  <a:lnTo>
                    <a:pt x="448" y="267"/>
                  </a:lnTo>
                  <a:lnTo>
                    <a:pt x="433" y="276"/>
                  </a:lnTo>
                  <a:lnTo>
                    <a:pt x="419" y="284"/>
                  </a:lnTo>
                  <a:lnTo>
                    <a:pt x="406" y="293"/>
                  </a:lnTo>
                  <a:lnTo>
                    <a:pt x="393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7" y="365"/>
                  </a:lnTo>
                  <a:lnTo>
                    <a:pt x="327" y="378"/>
                  </a:lnTo>
                  <a:lnTo>
                    <a:pt x="318" y="394"/>
                  </a:lnTo>
                  <a:lnTo>
                    <a:pt x="309" y="408"/>
                  </a:lnTo>
                  <a:lnTo>
                    <a:pt x="302" y="424"/>
                  </a:lnTo>
                  <a:lnTo>
                    <a:pt x="295" y="439"/>
                  </a:lnTo>
                  <a:lnTo>
                    <a:pt x="288" y="456"/>
                  </a:lnTo>
                  <a:lnTo>
                    <a:pt x="283" y="473"/>
                  </a:lnTo>
                  <a:lnTo>
                    <a:pt x="278" y="489"/>
                  </a:lnTo>
                  <a:lnTo>
                    <a:pt x="273" y="507"/>
                  </a:lnTo>
                  <a:lnTo>
                    <a:pt x="270" y="525"/>
                  </a:lnTo>
                  <a:lnTo>
                    <a:pt x="267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4" y="599"/>
                  </a:lnTo>
                  <a:lnTo>
                    <a:pt x="264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7" y="657"/>
                  </a:lnTo>
                  <a:lnTo>
                    <a:pt x="270" y="674"/>
                  </a:lnTo>
                  <a:lnTo>
                    <a:pt x="273" y="692"/>
                  </a:lnTo>
                  <a:lnTo>
                    <a:pt x="278" y="710"/>
                  </a:lnTo>
                  <a:lnTo>
                    <a:pt x="283" y="727"/>
                  </a:lnTo>
                  <a:lnTo>
                    <a:pt x="289" y="745"/>
                  </a:lnTo>
                  <a:lnTo>
                    <a:pt x="295" y="762"/>
                  </a:lnTo>
                  <a:lnTo>
                    <a:pt x="302" y="777"/>
                  </a:lnTo>
                  <a:lnTo>
                    <a:pt x="310" y="793"/>
                  </a:lnTo>
                  <a:lnTo>
                    <a:pt x="319" y="808"/>
                  </a:lnTo>
                  <a:lnTo>
                    <a:pt x="328" y="823"/>
                  </a:lnTo>
                  <a:lnTo>
                    <a:pt x="338" y="837"/>
                  </a:lnTo>
                  <a:lnTo>
                    <a:pt x="349" y="850"/>
                  </a:lnTo>
                  <a:lnTo>
                    <a:pt x="359" y="863"/>
                  </a:lnTo>
                  <a:lnTo>
                    <a:pt x="371" y="875"/>
                  </a:lnTo>
                  <a:lnTo>
                    <a:pt x="383" y="887"/>
                  </a:lnTo>
                  <a:lnTo>
                    <a:pt x="396" y="898"/>
                  </a:lnTo>
                  <a:lnTo>
                    <a:pt x="410" y="909"/>
                  </a:lnTo>
                  <a:lnTo>
                    <a:pt x="424" y="918"/>
                  </a:lnTo>
                  <a:lnTo>
                    <a:pt x="438" y="926"/>
                  </a:lnTo>
                  <a:lnTo>
                    <a:pt x="453" y="935"/>
                  </a:lnTo>
                  <a:lnTo>
                    <a:pt x="468" y="942"/>
                  </a:lnTo>
                  <a:lnTo>
                    <a:pt x="485" y="949"/>
                  </a:lnTo>
                  <a:lnTo>
                    <a:pt x="500" y="955"/>
                  </a:lnTo>
                  <a:lnTo>
                    <a:pt x="517" y="960"/>
                  </a:lnTo>
                  <a:lnTo>
                    <a:pt x="535" y="964"/>
                  </a:lnTo>
                  <a:lnTo>
                    <a:pt x="553" y="967"/>
                  </a:lnTo>
                  <a:lnTo>
                    <a:pt x="571" y="969"/>
                  </a:lnTo>
                  <a:lnTo>
                    <a:pt x="589" y="971"/>
                  </a:lnTo>
                  <a:lnTo>
                    <a:pt x="608" y="972"/>
                  </a:lnTo>
                  <a:lnTo>
                    <a:pt x="608" y="972"/>
                  </a:lnTo>
                  <a:lnTo>
                    <a:pt x="631" y="971"/>
                  </a:lnTo>
                  <a:lnTo>
                    <a:pt x="653" y="968"/>
                  </a:lnTo>
                  <a:lnTo>
                    <a:pt x="675" y="966"/>
                  </a:lnTo>
                  <a:lnTo>
                    <a:pt x="695" y="961"/>
                  </a:lnTo>
                  <a:lnTo>
                    <a:pt x="715" y="955"/>
                  </a:lnTo>
                  <a:lnTo>
                    <a:pt x="734" y="948"/>
                  </a:lnTo>
                  <a:lnTo>
                    <a:pt x="754" y="941"/>
                  </a:lnTo>
                  <a:lnTo>
                    <a:pt x="773" y="931"/>
                  </a:lnTo>
                  <a:lnTo>
                    <a:pt x="791" y="922"/>
                  </a:lnTo>
                  <a:lnTo>
                    <a:pt x="808" y="911"/>
                  </a:lnTo>
                  <a:lnTo>
                    <a:pt x="825" y="899"/>
                  </a:lnTo>
                  <a:lnTo>
                    <a:pt x="842" y="886"/>
                  </a:lnTo>
                  <a:lnTo>
                    <a:pt x="859" y="873"/>
                  </a:lnTo>
                  <a:lnTo>
                    <a:pt x="875" y="858"/>
                  </a:lnTo>
                  <a:lnTo>
                    <a:pt x="906" y="827"/>
                  </a:lnTo>
                  <a:lnTo>
                    <a:pt x="1065" y="985"/>
                  </a:lnTo>
                  <a:lnTo>
                    <a:pt x="1065" y="985"/>
                  </a:lnTo>
                  <a:lnTo>
                    <a:pt x="1044" y="1008"/>
                  </a:lnTo>
                  <a:lnTo>
                    <a:pt x="1022" y="1030"/>
                  </a:lnTo>
                  <a:lnTo>
                    <a:pt x="1000" y="1052"/>
                  </a:lnTo>
                  <a:lnTo>
                    <a:pt x="976" y="1072"/>
                  </a:lnTo>
                  <a:lnTo>
                    <a:pt x="951" y="1090"/>
                  </a:lnTo>
                  <a:lnTo>
                    <a:pt x="926" y="1108"/>
                  </a:lnTo>
                  <a:lnTo>
                    <a:pt x="899" y="1125"/>
                  </a:lnTo>
                  <a:lnTo>
                    <a:pt x="872" y="1140"/>
                  </a:lnTo>
                  <a:lnTo>
                    <a:pt x="843" y="1153"/>
                  </a:lnTo>
                  <a:lnTo>
                    <a:pt x="812" y="1165"/>
                  </a:lnTo>
                  <a:lnTo>
                    <a:pt x="781" y="1176"/>
                  </a:lnTo>
                  <a:lnTo>
                    <a:pt x="748" y="1184"/>
                  </a:lnTo>
                  <a:lnTo>
                    <a:pt x="712" y="1192"/>
                  </a:lnTo>
                  <a:lnTo>
                    <a:pt x="675" y="1196"/>
                  </a:lnTo>
                  <a:lnTo>
                    <a:pt x="635" y="1199"/>
                  </a:lnTo>
                  <a:lnTo>
                    <a:pt x="595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3" descr=" " title=" "/>
            <p:cNvSpPr>
              <a:spLocks/>
            </p:cNvSpPr>
            <p:nvPr userDrawn="1"/>
          </p:nvSpPr>
          <p:spPr bwMode="auto">
            <a:xfrm>
              <a:off x="594659" y="4851501"/>
              <a:ext cx="71744" cy="106015"/>
            </a:xfrm>
            <a:custGeom>
              <a:avLst/>
              <a:gdLst>
                <a:gd name="T0" fmla="*/ 1076 w 1076"/>
                <a:gd name="T1" fmla="*/ 1590 h 1590"/>
                <a:gd name="T2" fmla="*/ 771 w 1076"/>
                <a:gd name="T3" fmla="*/ 1590 h 1590"/>
                <a:gd name="T4" fmla="*/ 425 w 1076"/>
                <a:gd name="T5" fmla="*/ 1093 h 1590"/>
                <a:gd name="T6" fmla="*/ 264 w 1076"/>
                <a:gd name="T7" fmla="*/ 1261 h 1590"/>
                <a:gd name="T8" fmla="*/ 264 w 1076"/>
                <a:gd name="T9" fmla="*/ 1590 h 1590"/>
                <a:gd name="T10" fmla="*/ 0 w 1076"/>
                <a:gd name="T11" fmla="*/ 1590 h 1590"/>
                <a:gd name="T12" fmla="*/ 0 w 1076"/>
                <a:gd name="T13" fmla="*/ 0 h 1590"/>
                <a:gd name="T14" fmla="*/ 264 w 1076"/>
                <a:gd name="T15" fmla="*/ 0 h 1590"/>
                <a:gd name="T16" fmla="*/ 264 w 1076"/>
                <a:gd name="T17" fmla="*/ 950 h 1590"/>
                <a:gd name="T18" fmla="*/ 741 w 1076"/>
                <a:gd name="T19" fmla="*/ 440 h 1590"/>
                <a:gd name="T20" fmla="*/ 1062 w 1076"/>
                <a:gd name="T21" fmla="*/ 440 h 1590"/>
                <a:gd name="T22" fmla="*/ 604 w 1076"/>
                <a:gd name="T23" fmla="*/ 908 h 1590"/>
                <a:gd name="T24" fmla="*/ 1076 w 1076"/>
                <a:gd name="T25" fmla="*/ 1590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6" h="1590">
                  <a:moveTo>
                    <a:pt x="1076" y="1590"/>
                  </a:moveTo>
                  <a:lnTo>
                    <a:pt x="771" y="1590"/>
                  </a:lnTo>
                  <a:lnTo>
                    <a:pt x="425" y="1093"/>
                  </a:lnTo>
                  <a:lnTo>
                    <a:pt x="264" y="1261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950"/>
                  </a:lnTo>
                  <a:lnTo>
                    <a:pt x="741" y="440"/>
                  </a:lnTo>
                  <a:lnTo>
                    <a:pt x="1062" y="440"/>
                  </a:lnTo>
                  <a:lnTo>
                    <a:pt x="604" y="908"/>
                  </a:lnTo>
                  <a:lnTo>
                    <a:pt x="1076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4" descr=" " title=" "/>
            <p:cNvSpPr>
              <a:spLocks noEditPoints="1"/>
            </p:cNvSpPr>
            <p:nvPr userDrawn="1"/>
          </p:nvSpPr>
          <p:spPr bwMode="auto">
            <a:xfrm>
              <a:off x="675871" y="4851501"/>
              <a:ext cx="79478" cy="107616"/>
            </a:xfrm>
            <a:custGeom>
              <a:avLst/>
              <a:gdLst>
                <a:gd name="T0" fmla="*/ 560 w 1191"/>
                <a:gd name="T1" fmla="*/ 646 h 1615"/>
                <a:gd name="T2" fmla="*/ 496 w 1191"/>
                <a:gd name="T3" fmla="*/ 659 h 1615"/>
                <a:gd name="T4" fmla="*/ 436 w 1191"/>
                <a:gd name="T5" fmla="*/ 686 h 1615"/>
                <a:gd name="T6" fmla="*/ 382 w 1191"/>
                <a:gd name="T7" fmla="*/ 723 h 1615"/>
                <a:gd name="T8" fmla="*/ 337 w 1191"/>
                <a:gd name="T9" fmla="*/ 770 h 1615"/>
                <a:gd name="T10" fmla="*/ 300 w 1191"/>
                <a:gd name="T11" fmla="*/ 829 h 1615"/>
                <a:gd name="T12" fmla="*/ 273 w 1191"/>
                <a:gd name="T13" fmla="*/ 897 h 1615"/>
                <a:gd name="T14" fmla="*/ 259 w 1191"/>
                <a:gd name="T15" fmla="*/ 973 h 1615"/>
                <a:gd name="T16" fmla="*/ 258 w 1191"/>
                <a:gd name="T17" fmla="*/ 1036 h 1615"/>
                <a:gd name="T18" fmla="*/ 269 w 1191"/>
                <a:gd name="T19" fmla="*/ 1114 h 1615"/>
                <a:gd name="T20" fmla="*/ 291 w 1191"/>
                <a:gd name="T21" fmla="*/ 1184 h 1615"/>
                <a:gd name="T22" fmla="*/ 326 w 1191"/>
                <a:gd name="T23" fmla="*/ 1245 h 1615"/>
                <a:gd name="T24" fmla="*/ 370 w 1191"/>
                <a:gd name="T25" fmla="*/ 1296 h 1615"/>
                <a:gd name="T26" fmla="*/ 422 w 1191"/>
                <a:gd name="T27" fmla="*/ 1337 h 1615"/>
                <a:gd name="T28" fmla="*/ 480 w 1191"/>
                <a:gd name="T29" fmla="*/ 1365 h 1615"/>
                <a:gd name="T30" fmla="*/ 543 w 1191"/>
                <a:gd name="T31" fmla="*/ 1382 h 1615"/>
                <a:gd name="T32" fmla="*/ 594 w 1191"/>
                <a:gd name="T33" fmla="*/ 1385 h 1615"/>
                <a:gd name="T34" fmla="*/ 659 w 1191"/>
                <a:gd name="T35" fmla="*/ 1378 h 1615"/>
                <a:gd name="T36" fmla="*/ 720 w 1191"/>
                <a:gd name="T37" fmla="*/ 1359 h 1615"/>
                <a:gd name="T38" fmla="*/ 776 w 1191"/>
                <a:gd name="T39" fmla="*/ 1328 h 1615"/>
                <a:gd name="T40" fmla="*/ 825 w 1191"/>
                <a:gd name="T41" fmla="*/ 1286 h 1615"/>
                <a:gd name="T42" fmla="*/ 866 w 1191"/>
                <a:gd name="T43" fmla="*/ 1233 h 1615"/>
                <a:gd name="T44" fmla="*/ 896 w 1191"/>
                <a:gd name="T45" fmla="*/ 1169 h 1615"/>
                <a:gd name="T46" fmla="*/ 915 w 1191"/>
                <a:gd name="T47" fmla="*/ 1096 h 1615"/>
                <a:gd name="T48" fmla="*/ 922 w 1191"/>
                <a:gd name="T49" fmla="*/ 1015 h 1615"/>
                <a:gd name="T50" fmla="*/ 918 w 1191"/>
                <a:gd name="T51" fmla="*/ 953 h 1615"/>
                <a:gd name="T52" fmla="*/ 902 w 1191"/>
                <a:gd name="T53" fmla="*/ 879 h 1615"/>
                <a:gd name="T54" fmla="*/ 874 w 1191"/>
                <a:gd name="T55" fmla="*/ 813 h 1615"/>
                <a:gd name="T56" fmla="*/ 836 w 1191"/>
                <a:gd name="T57" fmla="*/ 757 h 1615"/>
                <a:gd name="T58" fmla="*/ 788 w 1191"/>
                <a:gd name="T59" fmla="*/ 712 h 1615"/>
                <a:gd name="T60" fmla="*/ 734 w 1191"/>
                <a:gd name="T61" fmla="*/ 677 h 1615"/>
                <a:gd name="T62" fmla="*/ 675 w 1191"/>
                <a:gd name="T63" fmla="*/ 655 h 1615"/>
                <a:gd name="T64" fmla="*/ 610 w 1191"/>
                <a:gd name="T65" fmla="*/ 645 h 1615"/>
                <a:gd name="T66" fmla="*/ 620 w 1191"/>
                <a:gd name="T67" fmla="*/ 1614 h 1615"/>
                <a:gd name="T68" fmla="*/ 496 w 1191"/>
                <a:gd name="T69" fmla="*/ 1589 h 1615"/>
                <a:gd name="T70" fmla="*/ 395 w 1191"/>
                <a:gd name="T71" fmla="*/ 1538 h 1615"/>
                <a:gd name="T72" fmla="*/ 314 w 1191"/>
                <a:gd name="T73" fmla="*/ 1470 h 1615"/>
                <a:gd name="T74" fmla="*/ 264 w 1191"/>
                <a:gd name="T75" fmla="*/ 1590 h 1615"/>
                <a:gd name="T76" fmla="*/ 264 w 1191"/>
                <a:gd name="T77" fmla="*/ 632 h 1615"/>
                <a:gd name="T78" fmla="*/ 315 w 1191"/>
                <a:gd name="T79" fmla="*/ 567 h 1615"/>
                <a:gd name="T80" fmla="*/ 398 w 1191"/>
                <a:gd name="T81" fmla="*/ 493 h 1615"/>
                <a:gd name="T82" fmla="*/ 498 w 1191"/>
                <a:gd name="T83" fmla="*/ 442 h 1615"/>
                <a:gd name="T84" fmla="*/ 620 w 1191"/>
                <a:gd name="T85" fmla="*/ 417 h 1615"/>
                <a:gd name="T86" fmla="*/ 705 w 1191"/>
                <a:gd name="T87" fmla="*/ 418 h 1615"/>
                <a:gd name="T88" fmla="*/ 805 w 1191"/>
                <a:gd name="T89" fmla="*/ 438 h 1615"/>
                <a:gd name="T90" fmla="*/ 899 w 1191"/>
                <a:gd name="T91" fmla="*/ 478 h 1615"/>
                <a:gd name="T92" fmla="*/ 985 w 1191"/>
                <a:gd name="T93" fmla="*/ 535 h 1615"/>
                <a:gd name="T94" fmla="*/ 1061 w 1191"/>
                <a:gd name="T95" fmla="*/ 612 h 1615"/>
                <a:gd name="T96" fmla="*/ 1120 w 1191"/>
                <a:gd name="T97" fmla="*/ 706 h 1615"/>
                <a:gd name="T98" fmla="*/ 1164 w 1191"/>
                <a:gd name="T99" fmla="*/ 817 h 1615"/>
                <a:gd name="T100" fmla="*/ 1187 w 1191"/>
                <a:gd name="T101" fmla="*/ 945 h 1615"/>
                <a:gd name="T102" fmla="*/ 1189 w 1191"/>
                <a:gd name="T103" fmla="*/ 1050 h 1615"/>
                <a:gd name="T104" fmla="*/ 1172 w 1191"/>
                <a:gd name="T105" fmla="*/ 1182 h 1615"/>
                <a:gd name="T106" fmla="*/ 1133 w 1191"/>
                <a:gd name="T107" fmla="*/ 1297 h 1615"/>
                <a:gd name="T108" fmla="*/ 1077 w 1191"/>
                <a:gd name="T109" fmla="*/ 1396 h 1615"/>
                <a:gd name="T110" fmla="*/ 1006 w 1191"/>
                <a:gd name="T111" fmla="*/ 1477 h 1615"/>
                <a:gd name="T112" fmla="*/ 922 w 1191"/>
                <a:gd name="T113" fmla="*/ 1540 h 1615"/>
                <a:gd name="T114" fmla="*/ 830 w 1191"/>
                <a:gd name="T115" fmla="*/ 1584 h 1615"/>
                <a:gd name="T116" fmla="*/ 731 w 1191"/>
                <a:gd name="T117" fmla="*/ 1609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4" y="644"/>
                  </a:moveTo>
                  <a:lnTo>
                    <a:pt x="594" y="644"/>
                  </a:lnTo>
                  <a:lnTo>
                    <a:pt x="577" y="645"/>
                  </a:lnTo>
                  <a:lnTo>
                    <a:pt x="560" y="646"/>
                  </a:lnTo>
                  <a:lnTo>
                    <a:pt x="543" y="649"/>
                  </a:lnTo>
                  <a:lnTo>
                    <a:pt x="528" y="651"/>
                  </a:lnTo>
                  <a:lnTo>
                    <a:pt x="511" y="655"/>
                  </a:lnTo>
                  <a:lnTo>
                    <a:pt x="496" y="659"/>
                  </a:lnTo>
                  <a:lnTo>
                    <a:pt x="480" y="664"/>
                  </a:lnTo>
                  <a:lnTo>
                    <a:pt x="466" y="671"/>
                  </a:lnTo>
                  <a:lnTo>
                    <a:pt x="450" y="677"/>
                  </a:lnTo>
                  <a:lnTo>
                    <a:pt x="436" y="686"/>
                  </a:lnTo>
                  <a:lnTo>
                    <a:pt x="422" y="694"/>
                  </a:lnTo>
                  <a:lnTo>
                    <a:pt x="408" y="702"/>
                  </a:lnTo>
                  <a:lnTo>
                    <a:pt x="395" y="712"/>
                  </a:lnTo>
                  <a:lnTo>
                    <a:pt x="382" y="723"/>
                  </a:lnTo>
                  <a:lnTo>
                    <a:pt x="370" y="733"/>
                  </a:lnTo>
                  <a:lnTo>
                    <a:pt x="358" y="745"/>
                  </a:lnTo>
                  <a:lnTo>
                    <a:pt x="346" y="758"/>
                  </a:lnTo>
                  <a:lnTo>
                    <a:pt x="337" y="770"/>
                  </a:lnTo>
                  <a:lnTo>
                    <a:pt x="326" y="785"/>
                  </a:lnTo>
                  <a:lnTo>
                    <a:pt x="316" y="799"/>
                  </a:lnTo>
                  <a:lnTo>
                    <a:pt x="308" y="813"/>
                  </a:lnTo>
                  <a:lnTo>
                    <a:pt x="300" y="829"/>
                  </a:lnTo>
                  <a:lnTo>
                    <a:pt x="291" y="846"/>
                  </a:lnTo>
                  <a:lnTo>
                    <a:pt x="284" y="862"/>
                  </a:lnTo>
                  <a:lnTo>
                    <a:pt x="278" y="879"/>
                  </a:lnTo>
                  <a:lnTo>
                    <a:pt x="273" y="897"/>
                  </a:lnTo>
                  <a:lnTo>
                    <a:pt x="269" y="916"/>
                  </a:lnTo>
                  <a:lnTo>
                    <a:pt x="264" y="934"/>
                  </a:lnTo>
                  <a:lnTo>
                    <a:pt x="262" y="954"/>
                  </a:lnTo>
                  <a:lnTo>
                    <a:pt x="259" y="973"/>
                  </a:lnTo>
                  <a:lnTo>
                    <a:pt x="258" y="994"/>
                  </a:lnTo>
                  <a:lnTo>
                    <a:pt x="257" y="1015"/>
                  </a:lnTo>
                  <a:lnTo>
                    <a:pt x="257" y="1015"/>
                  </a:lnTo>
                  <a:lnTo>
                    <a:pt x="258" y="1036"/>
                  </a:lnTo>
                  <a:lnTo>
                    <a:pt x="259" y="1056"/>
                  </a:lnTo>
                  <a:lnTo>
                    <a:pt x="262" y="1076"/>
                  </a:lnTo>
                  <a:lnTo>
                    <a:pt x="264" y="1095"/>
                  </a:lnTo>
                  <a:lnTo>
                    <a:pt x="269" y="1114"/>
                  </a:lnTo>
                  <a:lnTo>
                    <a:pt x="273" y="1132"/>
                  </a:lnTo>
                  <a:lnTo>
                    <a:pt x="278" y="1150"/>
                  </a:lnTo>
                  <a:lnTo>
                    <a:pt x="284" y="1167"/>
                  </a:lnTo>
                  <a:lnTo>
                    <a:pt x="291" y="1184"/>
                  </a:lnTo>
                  <a:lnTo>
                    <a:pt x="300" y="1200"/>
                  </a:lnTo>
                  <a:lnTo>
                    <a:pt x="308" y="1216"/>
                  </a:lnTo>
                  <a:lnTo>
                    <a:pt x="316" y="1230"/>
                  </a:lnTo>
                  <a:lnTo>
                    <a:pt x="326" y="1245"/>
                  </a:lnTo>
                  <a:lnTo>
                    <a:pt x="337" y="1259"/>
                  </a:lnTo>
                  <a:lnTo>
                    <a:pt x="346" y="1272"/>
                  </a:lnTo>
                  <a:lnTo>
                    <a:pt x="358" y="1284"/>
                  </a:lnTo>
                  <a:lnTo>
                    <a:pt x="370" y="1296"/>
                  </a:lnTo>
                  <a:lnTo>
                    <a:pt x="382" y="1307"/>
                  </a:lnTo>
                  <a:lnTo>
                    <a:pt x="395" y="1317"/>
                  </a:lnTo>
                  <a:lnTo>
                    <a:pt x="408" y="1327"/>
                  </a:lnTo>
                  <a:lnTo>
                    <a:pt x="422" y="1337"/>
                  </a:lnTo>
                  <a:lnTo>
                    <a:pt x="436" y="1345"/>
                  </a:lnTo>
                  <a:lnTo>
                    <a:pt x="450" y="1352"/>
                  </a:lnTo>
                  <a:lnTo>
                    <a:pt x="466" y="1359"/>
                  </a:lnTo>
                  <a:lnTo>
                    <a:pt x="480" y="1365"/>
                  </a:lnTo>
                  <a:lnTo>
                    <a:pt x="496" y="1370"/>
                  </a:lnTo>
                  <a:lnTo>
                    <a:pt x="511" y="1375"/>
                  </a:lnTo>
                  <a:lnTo>
                    <a:pt x="528" y="1378"/>
                  </a:lnTo>
                  <a:lnTo>
                    <a:pt x="543" y="1382"/>
                  </a:lnTo>
                  <a:lnTo>
                    <a:pt x="560" y="1383"/>
                  </a:lnTo>
                  <a:lnTo>
                    <a:pt x="577" y="1384"/>
                  </a:lnTo>
                  <a:lnTo>
                    <a:pt x="594" y="1385"/>
                  </a:lnTo>
                  <a:lnTo>
                    <a:pt x="594" y="1385"/>
                  </a:lnTo>
                  <a:lnTo>
                    <a:pt x="610" y="1385"/>
                  </a:lnTo>
                  <a:lnTo>
                    <a:pt x="627" y="1383"/>
                  </a:lnTo>
                  <a:lnTo>
                    <a:pt x="643" y="1382"/>
                  </a:lnTo>
                  <a:lnTo>
                    <a:pt x="659" y="1378"/>
                  </a:lnTo>
                  <a:lnTo>
                    <a:pt x="675" y="1375"/>
                  </a:lnTo>
                  <a:lnTo>
                    <a:pt x="690" y="1371"/>
                  </a:lnTo>
                  <a:lnTo>
                    <a:pt x="706" y="1365"/>
                  </a:lnTo>
                  <a:lnTo>
                    <a:pt x="720" y="1359"/>
                  </a:lnTo>
                  <a:lnTo>
                    <a:pt x="736" y="1353"/>
                  </a:lnTo>
                  <a:lnTo>
                    <a:pt x="750" y="1346"/>
                  </a:lnTo>
                  <a:lnTo>
                    <a:pt x="763" y="1338"/>
                  </a:lnTo>
                  <a:lnTo>
                    <a:pt x="776" y="1328"/>
                  </a:lnTo>
                  <a:lnTo>
                    <a:pt x="789" y="1319"/>
                  </a:lnTo>
                  <a:lnTo>
                    <a:pt x="801" y="1309"/>
                  </a:lnTo>
                  <a:lnTo>
                    <a:pt x="813" y="1297"/>
                  </a:lnTo>
                  <a:lnTo>
                    <a:pt x="825" y="1286"/>
                  </a:lnTo>
                  <a:lnTo>
                    <a:pt x="836" y="1273"/>
                  </a:lnTo>
                  <a:lnTo>
                    <a:pt x="847" y="1260"/>
                  </a:lnTo>
                  <a:lnTo>
                    <a:pt x="856" y="1247"/>
                  </a:lnTo>
                  <a:lnTo>
                    <a:pt x="866" y="1233"/>
                  </a:lnTo>
                  <a:lnTo>
                    <a:pt x="874" y="1218"/>
                  </a:lnTo>
                  <a:lnTo>
                    <a:pt x="883" y="1203"/>
                  </a:lnTo>
                  <a:lnTo>
                    <a:pt x="890" y="1186"/>
                  </a:lnTo>
                  <a:lnTo>
                    <a:pt x="896" y="1169"/>
                  </a:lnTo>
                  <a:lnTo>
                    <a:pt x="902" y="1153"/>
                  </a:lnTo>
                  <a:lnTo>
                    <a:pt x="908" y="1135"/>
                  </a:lnTo>
                  <a:lnTo>
                    <a:pt x="911" y="1116"/>
                  </a:lnTo>
                  <a:lnTo>
                    <a:pt x="915" y="1096"/>
                  </a:lnTo>
                  <a:lnTo>
                    <a:pt x="918" y="1077"/>
                  </a:lnTo>
                  <a:lnTo>
                    <a:pt x="921" y="1057"/>
                  </a:lnTo>
                  <a:lnTo>
                    <a:pt x="922" y="1037"/>
                  </a:lnTo>
                  <a:lnTo>
                    <a:pt x="922" y="1015"/>
                  </a:lnTo>
                  <a:lnTo>
                    <a:pt x="922" y="1015"/>
                  </a:lnTo>
                  <a:lnTo>
                    <a:pt x="922" y="994"/>
                  </a:lnTo>
                  <a:lnTo>
                    <a:pt x="921" y="973"/>
                  </a:lnTo>
                  <a:lnTo>
                    <a:pt x="918" y="953"/>
                  </a:lnTo>
                  <a:lnTo>
                    <a:pt x="915" y="934"/>
                  </a:lnTo>
                  <a:lnTo>
                    <a:pt x="911" y="915"/>
                  </a:lnTo>
                  <a:lnTo>
                    <a:pt x="906" y="897"/>
                  </a:lnTo>
                  <a:lnTo>
                    <a:pt x="902" y="879"/>
                  </a:lnTo>
                  <a:lnTo>
                    <a:pt x="896" y="861"/>
                  </a:lnTo>
                  <a:lnTo>
                    <a:pt x="889" y="844"/>
                  </a:lnTo>
                  <a:lnTo>
                    <a:pt x="881" y="829"/>
                  </a:lnTo>
                  <a:lnTo>
                    <a:pt x="874" y="813"/>
                  </a:lnTo>
                  <a:lnTo>
                    <a:pt x="865" y="798"/>
                  </a:lnTo>
                  <a:lnTo>
                    <a:pt x="856" y="784"/>
                  </a:lnTo>
                  <a:lnTo>
                    <a:pt x="846" y="770"/>
                  </a:lnTo>
                  <a:lnTo>
                    <a:pt x="836" y="757"/>
                  </a:lnTo>
                  <a:lnTo>
                    <a:pt x="824" y="745"/>
                  </a:lnTo>
                  <a:lnTo>
                    <a:pt x="813" y="733"/>
                  </a:lnTo>
                  <a:lnTo>
                    <a:pt x="801" y="721"/>
                  </a:lnTo>
                  <a:lnTo>
                    <a:pt x="788" y="712"/>
                  </a:lnTo>
                  <a:lnTo>
                    <a:pt x="775" y="702"/>
                  </a:lnTo>
                  <a:lnTo>
                    <a:pt x="762" y="693"/>
                  </a:lnTo>
                  <a:lnTo>
                    <a:pt x="749" y="684"/>
                  </a:lnTo>
                  <a:lnTo>
                    <a:pt x="734" y="677"/>
                  </a:lnTo>
                  <a:lnTo>
                    <a:pt x="720" y="670"/>
                  </a:lnTo>
                  <a:lnTo>
                    <a:pt x="705" y="664"/>
                  </a:lnTo>
                  <a:lnTo>
                    <a:pt x="690" y="659"/>
                  </a:lnTo>
                  <a:lnTo>
                    <a:pt x="675" y="655"/>
                  </a:lnTo>
                  <a:lnTo>
                    <a:pt x="658" y="651"/>
                  </a:lnTo>
                  <a:lnTo>
                    <a:pt x="643" y="649"/>
                  </a:lnTo>
                  <a:lnTo>
                    <a:pt x="626" y="646"/>
                  </a:lnTo>
                  <a:lnTo>
                    <a:pt x="610" y="645"/>
                  </a:lnTo>
                  <a:lnTo>
                    <a:pt x="594" y="644"/>
                  </a:lnTo>
                  <a:close/>
                  <a:moveTo>
                    <a:pt x="654" y="1615"/>
                  </a:moveTo>
                  <a:lnTo>
                    <a:pt x="654" y="1615"/>
                  </a:lnTo>
                  <a:lnTo>
                    <a:pt x="620" y="1614"/>
                  </a:lnTo>
                  <a:lnTo>
                    <a:pt x="586" y="1610"/>
                  </a:lnTo>
                  <a:lnTo>
                    <a:pt x="554" y="1605"/>
                  </a:lnTo>
                  <a:lnTo>
                    <a:pt x="524" y="1598"/>
                  </a:lnTo>
                  <a:lnTo>
                    <a:pt x="496" y="1589"/>
                  </a:lnTo>
                  <a:lnTo>
                    <a:pt x="468" y="1578"/>
                  </a:lnTo>
                  <a:lnTo>
                    <a:pt x="443" y="1566"/>
                  </a:lnTo>
                  <a:lnTo>
                    <a:pt x="418" y="1553"/>
                  </a:lnTo>
                  <a:lnTo>
                    <a:pt x="395" y="1538"/>
                  </a:lnTo>
                  <a:lnTo>
                    <a:pt x="373" y="1523"/>
                  </a:lnTo>
                  <a:lnTo>
                    <a:pt x="352" y="1506"/>
                  </a:lnTo>
                  <a:lnTo>
                    <a:pt x="332" y="1488"/>
                  </a:lnTo>
                  <a:lnTo>
                    <a:pt x="314" y="1470"/>
                  </a:lnTo>
                  <a:lnTo>
                    <a:pt x="296" y="1451"/>
                  </a:lnTo>
                  <a:lnTo>
                    <a:pt x="279" y="1431"/>
                  </a:lnTo>
                  <a:lnTo>
                    <a:pt x="264" y="1412"/>
                  </a:lnTo>
                  <a:lnTo>
                    <a:pt x="264" y="1590"/>
                  </a:lnTo>
                  <a:lnTo>
                    <a:pt x="0" y="1590"/>
                  </a:lnTo>
                  <a:lnTo>
                    <a:pt x="0" y="0"/>
                  </a:lnTo>
                  <a:lnTo>
                    <a:pt x="264" y="0"/>
                  </a:lnTo>
                  <a:lnTo>
                    <a:pt x="264" y="632"/>
                  </a:lnTo>
                  <a:lnTo>
                    <a:pt x="264" y="632"/>
                  </a:lnTo>
                  <a:lnTo>
                    <a:pt x="281" y="609"/>
                  </a:lnTo>
                  <a:lnTo>
                    <a:pt x="297" y="588"/>
                  </a:lnTo>
                  <a:lnTo>
                    <a:pt x="315" y="567"/>
                  </a:lnTo>
                  <a:lnTo>
                    <a:pt x="334" y="547"/>
                  </a:lnTo>
                  <a:lnTo>
                    <a:pt x="355" y="528"/>
                  </a:lnTo>
                  <a:lnTo>
                    <a:pt x="376" y="510"/>
                  </a:lnTo>
                  <a:lnTo>
                    <a:pt x="398" y="493"/>
                  </a:lnTo>
                  <a:lnTo>
                    <a:pt x="422" y="479"/>
                  </a:lnTo>
                  <a:lnTo>
                    <a:pt x="445" y="465"/>
                  </a:lnTo>
                  <a:lnTo>
                    <a:pt x="472" y="453"/>
                  </a:lnTo>
                  <a:lnTo>
                    <a:pt x="498" y="442"/>
                  </a:lnTo>
                  <a:lnTo>
                    <a:pt x="527" y="432"/>
                  </a:lnTo>
                  <a:lnTo>
                    <a:pt x="557" y="425"/>
                  </a:lnTo>
                  <a:lnTo>
                    <a:pt x="588" y="420"/>
                  </a:lnTo>
                  <a:lnTo>
                    <a:pt x="620" y="417"/>
                  </a:lnTo>
                  <a:lnTo>
                    <a:pt x="654" y="416"/>
                  </a:lnTo>
                  <a:lnTo>
                    <a:pt x="654" y="416"/>
                  </a:lnTo>
                  <a:lnTo>
                    <a:pt x="680" y="417"/>
                  </a:lnTo>
                  <a:lnTo>
                    <a:pt x="705" y="418"/>
                  </a:lnTo>
                  <a:lnTo>
                    <a:pt x="730" y="422"/>
                  </a:lnTo>
                  <a:lnTo>
                    <a:pt x="755" y="425"/>
                  </a:lnTo>
                  <a:lnTo>
                    <a:pt x="780" y="431"/>
                  </a:lnTo>
                  <a:lnTo>
                    <a:pt x="805" y="438"/>
                  </a:lnTo>
                  <a:lnTo>
                    <a:pt x="829" y="447"/>
                  </a:lnTo>
                  <a:lnTo>
                    <a:pt x="853" y="455"/>
                  </a:lnTo>
                  <a:lnTo>
                    <a:pt x="877" y="466"/>
                  </a:lnTo>
                  <a:lnTo>
                    <a:pt x="899" y="478"/>
                  </a:lnTo>
                  <a:lnTo>
                    <a:pt x="922" y="490"/>
                  </a:lnTo>
                  <a:lnTo>
                    <a:pt x="943" y="504"/>
                  </a:lnTo>
                  <a:lnTo>
                    <a:pt x="965" y="520"/>
                  </a:lnTo>
                  <a:lnTo>
                    <a:pt x="985" y="535"/>
                  </a:lnTo>
                  <a:lnTo>
                    <a:pt x="1006" y="553"/>
                  </a:lnTo>
                  <a:lnTo>
                    <a:pt x="1025" y="571"/>
                  </a:lnTo>
                  <a:lnTo>
                    <a:pt x="1043" y="591"/>
                  </a:lnTo>
                  <a:lnTo>
                    <a:pt x="1061" y="612"/>
                  </a:lnTo>
                  <a:lnTo>
                    <a:pt x="1077" y="634"/>
                  </a:lnTo>
                  <a:lnTo>
                    <a:pt x="1093" y="657"/>
                  </a:lnTo>
                  <a:lnTo>
                    <a:pt x="1107" y="681"/>
                  </a:lnTo>
                  <a:lnTo>
                    <a:pt x="1120" y="706"/>
                  </a:lnTo>
                  <a:lnTo>
                    <a:pt x="1133" y="732"/>
                  </a:lnTo>
                  <a:lnTo>
                    <a:pt x="1144" y="760"/>
                  </a:lnTo>
                  <a:lnTo>
                    <a:pt x="1155" y="788"/>
                  </a:lnTo>
                  <a:lnTo>
                    <a:pt x="1164" y="817"/>
                  </a:lnTo>
                  <a:lnTo>
                    <a:pt x="1172" y="848"/>
                  </a:lnTo>
                  <a:lnTo>
                    <a:pt x="1179" y="879"/>
                  </a:lnTo>
                  <a:lnTo>
                    <a:pt x="1184" y="911"/>
                  </a:lnTo>
                  <a:lnTo>
                    <a:pt x="1187" y="945"/>
                  </a:lnTo>
                  <a:lnTo>
                    <a:pt x="1189" y="979"/>
                  </a:lnTo>
                  <a:lnTo>
                    <a:pt x="1191" y="1015"/>
                  </a:lnTo>
                  <a:lnTo>
                    <a:pt x="1191" y="1015"/>
                  </a:lnTo>
                  <a:lnTo>
                    <a:pt x="1189" y="1050"/>
                  </a:lnTo>
                  <a:lnTo>
                    <a:pt x="1187" y="1084"/>
                  </a:lnTo>
                  <a:lnTo>
                    <a:pt x="1184" y="1118"/>
                  </a:lnTo>
                  <a:lnTo>
                    <a:pt x="1179" y="1151"/>
                  </a:lnTo>
                  <a:lnTo>
                    <a:pt x="1172" y="1182"/>
                  </a:lnTo>
                  <a:lnTo>
                    <a:pt x="1164" y="1212"/>
                  </a:lnTo>
                  <a:lnTo>
                    <a:pt x="1155" y="1242"/>
                  </a:lnTo>
                  <a:lnTo>
                    <a:pt x="1145" y="1271"/>
                  </a:lnTo>
                  <a:lnTo>
                    <a:pt x="1133" y="1297"/>
                  </a:lnTo>
                  <a:lnTo>
                    <a:pt x="1121" y="1323"/>
                  </a:lnTo>
                  <a:lnTo>
                    <a:pt x="1107" y="1348"/>
                  </a:lnTo>
                  <a:lnTo>
                    <a:pt x="1093" y="1374"/>
                  </a:lnTo>
                  <a:lnTo>
                    <a:pt x="1077" y="1396"/>
                  </a:lnTo>
                  <a:lnTo>
                    <a:pt x="1061" y="1418"/>
                  </a:lnTo>
                  <a:lnTo>
                    <a:pt x="1044" y="1439"/>
                  </a:lnTo>
                  <a:lnTo>
                    <a:pt x="1025" y="1458"/>
                  </a:lnTo>
                  <a:lnTo>
                    <a:pt x="1006" y="1477"/>
                  </a:lnTo>
                  <a:lnTo>
                    <a:pt x="986" y="1494"/>
                  </a:lnTo>
                  <a:lnTo>
                    <a:pt x="965" y="1511"/>
                  </a:lnTo>
                  <a:lnTo>
                    <a:pt x="945" y="1525"/>
                  </a:lnTo>
                  <a:lnTo>
                    <a:pt x="922" y="1540"/>
                  </a:lnTo>
                  <a:lnTo>
                    <a:pt x="900" y="1553"/>
                  </a:lnTo>
                  <a:lnTo>
                    <a:pt x="877" y="1565"/>
                  </a:lnTo>
                  <a:lnTo>
                    <a:pt x="854" y="1574"/>
                  </a:lnTo>
                  <a:lnTo>
                    <a:pt x="830" y="1584"/>
                  </a:lnTo>
                  <a:lnTo>
                    <a:pt x="805" y="1592"/>
                  </a:lnTo>
                  <a:lnTo>
                    <a:pt x="781" y="1598"/>
                  </a:lnTo>
                  <a:lnTo>
                    <a:pt x="756" y="1604"/>
                  </a:lnTo>
                  <a:lnTo>
                    <a:pt x="731" y="1609"/>
                  </a:lnTo>
                  <a:lnTo>
                    <a:pt x="706" y="1611"/>
                  </a:lnTo>
                  <a:lnTo>
                    <a:pt x="680" y="1614"/>
                  </a:lnTo>
                  <a:lnTo>
                    <a:pt x="654" y="1615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" descr=" " title=" "/>
            <p:cNvSpPr>
              <a:spLocks noEditPoints="1"/>
            </p:cNvSpPr>
            <p:nvPr userDrawn="1"/>
          </p:nvSpPr>
          <p:spPr bwMode="auto">
            <a:xfrm>
              <a:off x="761884" y="4879238"/>
              <a:ext cx="81745" cy="80012"/>
            </a:xfrm>
            <a:custGeom>
              <a:avLst/>
              <a:gdLst>
                <a:gd name="T0" fmla="*/ 551 w 1226"/>
                <a:gd name="T1" fmla="*/ 235 h 1200"/>
                <a:gd name="T2" fmla="*/ 465 w 1226"/>
                <a:gd name="T3" fmla="*/ 260 h 1200"/>
                <a:gd name="T4" fmla="*/ 394 w 1226"/>
                <a:gd name="T5" fmla="*/ 304 h 1200"/>
                <a:gd name="T6" fmla="*/ 335 w 1226"/>
                <a:gd name="T7" fmla="*/ 365 h 1200"/>
                <a:gd name="T8" fmla="*/ 293 w 1226"/>
                <a:gd name="T9" fmla="*/ 439 h 1200"/>
                <a:gd name="T10" fmla="*/ 268 w 1226"/>
                <a:gd name="T11" fmla="*/ 525 h 1200"/>
                <a:gd name="T12" fmla="*/ 262 w 1226"/>
                <a:gd name="T13" fmla="*/ 599 h 1200"/>
                <a:gd name="T14" fmla="*/ 273 w 1226"/>
                <a:gd name="T15" fmla="*/ 691 h 1200"/>
                <a:gd name="T16" fmla="*/ 303 w 1226"/>
                <a:gd name="T17" fmla="*/ 776 h 1200"/>
                <a:gd name="T18" fmla="*/ 350 w 1226"/>
                <a:gd name="T19" fmla="*/ 849 h 1200"/>
                <a:gd name="T20" fmla="*/ 413 w 1226"/>
                <a:gd name="T21" fmla="*/ 907 h 1200"/>
                <a:gd name="T22" fmla="*/ 488 w 1226"/>
                <a:gd name="T23" fmla="*/ 949 h 1200"/>
                <a:gd name="T24" fmla="*/ 575 w 1226"/>
                <a:gd name="T25" fmla="*/ 969 h 1200"/>
                <a:gd name="T26" fmla="*/ 653 w 1226"/>
                <a:gd name="T27" fmla="*/ 969 h 1200"/>
                <a:gd name="T28" fmla="*/ 741 w 1226"/>
                <a:gd name="T29" fmla="*/ 949 h 1200"/>
                <a:gd name="T30" fmla="*/ 818 w 1226"/>
                <a:gd name="T31" fmla="*/ 909 h 1200"/>
                <a:gd name="T32" fmla="*/ 879 w 1226"/>
                <a:gd name="T33" fmla="*/ 851 h 1200"/>
                <a:gd name="T34" fmla="*/ 924 w 1226"/>
                <a:gd name="T35" fmla="*/ 778 h 1200"/>
                <a:gd name="T36" fmla="*/ 953 w 1226"/>
                <a:gd name="T37" fmla="*/ 695 h 1200"/>
                <a:gd name="T38" fmla="*/ 962 w 1226"/>
                <a:gd name="T39" fmla="*/ 604 h 1200"/>
                <a:gd name="T40" fmla="*/ 955 w 1226"/>
                <a:gd name="T41" fmla="*/ 529 h 1200"/>
                <a:gd name="T42" fmla="*/ 930 w 1226"/>
                <a:gd name="T43" fmla="*/ 443 h 1200"/>
                <a:gd name="T44" fmla="*/ 886 w 1226"/>
                <a:gd name="T45" fmla="*/ 366 h 1200"/>
                <a:gd name="T46" fmla="*/ 826 w 1226"/>
                <a:gd name="T47" fmla="*/ 305 h 1200"/>
                <a:gd name="T48" fmla="*/ 752 w 1226"/>
                <a:gd name="T49" fmla="*/ 260 h 1200"/>
                <a:gd name="T50" fmla="*/ 666 w 1226"/>
                <a:gd name="T51" fmla="*/ 235 h 1200"/>
                <a:gd name="T52" fmla="*/ 609 w 1226"/>
                <a:gd name="T53" fmla="*/ 1200 h 1200"/>
                <a:gd name="T54" fmla="*/ 452 w 1226"/>
                <a:gd name="T55" fmla="*/ 1182 h 1200"/>
                <a:gd name="T56" fmla="*/ 313 w 1226"/>
                <a:gd name="T57" fmla="*/ 1128 h 1200"/>
                <a:gd name="T58" fmla="*/ 193 w 1226"/>
                <a:gd name="T59" fmla="*/ 1045 h 1200"/>
                <a:gd name="T60" fmla="*/ 100 w 1226"/>
                <a:gd name="T61" fmla="*/ 937 h 1200"/>
                <a:gd name="T62" fmla="*/ 34 w 1226"/>
                <a:gd name="T63" fmla="*/ 808 h 1200"/>
                <a:gd name="T64" fmla="*/ 2 w 1226"/>
                <a:gd name="T65" fmla="*/ 665 h 1200"/>
                <a:gd name="T66" fmla="*/ 2 w 1226"/>
                <a:gd name="T67" fmla="*/ 542 h 1200"/>
                <a:gd name="T68" fmla="*/ 34 w 1226"/>
                <a:gd name="T69" fmla="*/ 396 h 1200"/>
                <a:gd name="T70" fmla="*/ 100 w 1226"/>
                <a:gd name="T71" fmla="*/ 267 h 1200"/>
                <a:gd name="T72" fmla="*/ 195 w 1226"/>
                <a:gd name="T73" fmla="*/ 157 h 1200"/>
                <a:gd name="T74" fmla="*/ 315 w 1226"/>
                <a:gd name="T75" fmla="*/ 73 h 1200"/>
                <a:gd name="T76" fmla="*/ 456 w 1226"/>
                <a:gd name="T77" fmla="*/ 19 h 1200"/>
                <a:gd name="T78" fmla="*/ 613 w 1226"/>
                <a:gd name="T79" fmla="*/ 0 h 1200"/>
                <a:gd name="T80" fmla="*/ 741 w 1226"/>
                <a:gd name="T81" fmla="*/ 12 h 1200"/>
                <a:gd name="T82" fmla="*/ 886 w 1226"/>
                <a:gd name="T83" fmla="*/ 58 h 1200"/>
                <a:gd name="T84" fmla="*/ 1009 w 1226"/>
                <a:gd name="T85" fmla="*/ 137 h 1200"/>
                <a:gd name="T86" fmla="*/ 1109 w 1226"/>
                <a:gd name="T87" fmla="*/ 240 h 1200"/>
                <a:gd name="T88" fmla="*/ 1180 w 1226"/>
                <a:gd name="T89" fmla="*/ 365 h 1200"/>
                <a:gd name="T90" fmla="*/ 1219 w 1226"/>
                <a:gd name="T91" fmla="*/ 507 h 1200"/>
                <a:gd name="T92" fmla="*/ 1225 w 1226"/>
                <a:gd name="T93" fmla="*/ 629 h 1200"/>
                <a:gd name="T94" fmla="*/ 1200 w 1226"/>
                <a:gd name="T95" fmla="*/ 777 h 1200"/>
                <a:gd name="T96" fmla="*/ 1140 w 1226"/>
                <a:gd name="T97" fmla="*/ 910 h 1200"/>
                <a:gd name="T98" fmla="*/ 1051 w 1226"/>
                <a:gd name="T99" fmla="*/ 1023 h 1200"/>
                <a:gd name="T100" fmla="*/ 936 w 1226"/>
                <a:gd name="T101" fmla="*/ 1113 h 1200"/>
                <a:gd name="T102" fmla="*/ 797 w 1226"/>
                <a:gd name="T103" fmla="*/ 1173 h 1200"/>
                <a:gd name="T104" fmla="*/ 642 w 1226"/>
                <a:gd name="T105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6" h="1200">
                  <a:moveTo>
                    <a:pt x="609" y="230"/>
                  </a:moveTo>
                  <a:lnTo>
                    <a:pt x="609" y="230"/>
                  </a:lnTo>
                  <a:lnTo>
                    <a:pt x="590" y="231"/>
                  </a:lnTo>
                  <a:lnTo>
                    <a:pt x="570" y="233"/>
                  </a:lnTo>
                  <a:lnTo>
                    <a:pt x="551" y="235"/>
                  </a:lnTo>
                  <a:lnTo>
                    <a:pt x="533" y="239"/>
                  </a:lnTo>
                  <a:lnTo>
                    <a:pt x="516" y="242"/>
                  </a:lnTo>
                  <a:lnTo>
                    <a:pt x="499" y="247"/>
                  </a:lnTo>
                  <a:lnTo>
                    <a:pt x="482" y="253"/>
                  </a:lnTo>
                  <a:lnTo>
                    <a:pt x="465" y="260"/>
                  </a:lnTo>
                  <a:lnTo>
                    <a:pt x="450" y="267"/>
                  </a:lnTo>
                  <a:lnTo>
                    <a:pt x="436" y="276"/>
                  </a:lnTo>
                  <a:lnTo>
                    <a:pt x="421" y="284"/>
                  </a:lnTo>
                  <a:lnTo>
                    <a:pt x="407" y="293"/>
                  </a:lnTo>
                  <a:lnTo>
                    <a:pt x="394" y="304"/>
                  </a:lnTo>
                  <a:lnTo>
                    <a:pt x="381" y="315"/>
                  </a:lnTo>
                  <a:lnTo>
                    <a:pt x="369" y="327"/>
                  </a:lnTo>
                  <a:lnTo>
                    <a:pt x="357" y="339"/>
                  </a:lnTo>
                  <a:lnTo>
                    <a:pt x="346" y="352"/>
                  </a:lnTo>
                  <a:lnTo>
                    <a:pt x="335" y="365"/>
                  </a:lnTo>
                  <a:lnTo>
                    <a:pt x="326" y="378"/>
                  </a:lnTo>
                  <a:lnTo>
                    <a:pt x="316" y="394"/>
                  </a:lnTo>
                  <a:lnTo>
                    <a:pt x="308" y="408"/>
                  </a:lnTo>
                  <a:lnTo>
                    <a:pt x="301" y="424"/>
                  </a:lnTo>
                  <a:lnTo>
                    <a:pt x="293" y="439"/>
                  </a:lnTo>
                  <a:lnTo>
                    <a:pt x="287" y="456"/>
                  </a:lnTo>
                  <a:lnTo>
                    <a:pt x="281" y="473"/>
                  </a:lnTo>
                  <a:lnTo>
                    <a:pt x="277" y="489"/>
                  </a:lnTo>
                  <a:lnTo>
                    <a:pt x="272" y="507"/>
                  </a:lnTo>
                  <a:lnTo>
                    <a:pt x="268" y="525"/>
                  </a:lnTo>
                  <a:lnTo>
                    <a:pt x="266" y="543"/>
                  </a:lnTo>
                  <a:lnTo>
                    <a:pt x="265" y="561"/>
                  </a:lnTo>
                  <a:lnTo>
                    <a:pt x="264" y="580"/>
                  </a:lnTo>
                  <a:lnTo>
                    <a:pt x="262" y="599"/>
                  </a:lnTo>
                  <a:lnTo>
                    <a:pt x="262" y="599"/>
                  </a:lnTo>
                  <a:lnTo>
                    <a:pt x="264" y="618"/>
                  </a:lnTo>
                  <a:lnTo>
                    <a:pt x="265" y="637"/>
                  </a:lnTo>
                  <a:lnTo>
                    <a:pt x="266" y="655"/>
                  </a:lnTo>
                  <a:lnTo>
                    <a:pt x="270" y="673"/>
                  </a:lnTo>
                  <a:lnTo>
                    <a:pt x="273" y="691"/>
                  </a:lnTo>
                  <a:lnTo>
                    <a:pt x="278" y="709"/>
                  </a:lnTo>
                  <a:lnTo>
                    <a:pt x="283" y="727"/>
                  </a:lnTo>
                  <a:lnTo>
                    <a:pt x="289" y="744"/>
                  </a:lnTo>
                  <a:lnTo>
                    <a:pt x="296" y="760"/>
                  </a:lnTo>
                  <a:lnTo>
                    <a:pt x="303" y="776"/>
                  </a:lnTo>
                  <a:lnTo>
                    <a:pt x="311" y="792"/>
                  </a:lnTo>
                  <a:lnTo>
                    <a:pt x="320" y="807"/>
                  </a:lnTo>
                  <a:lnTo>
                    <a:pt x="329" y="821"/>
                  </a:lnTo>
                  <a:lnTo>
                    <a:pt x="339" y="836"/>
                  </a:lnTo>
                  <a:lnTo>
                    <a:pt x="350" y="849"/>
                  </a:lnTo>
                  <a:lnTo>
                    <a:pt x="361" y="862"/>
                  </a:lnTo>
                  <a:lnTo>
                    <a:pt x="373" y="874"/>
                  </a:lnTo>
                  <a:lnTo>
                    <a:pt x="385" y="886"/>
                  </a:lnTo>
                  <a:lnTo>
                    <a:pt x="398" y="898"/>
                  </a:lnTo>
                  <a:lnTo>
                    <a:pt x="413" y="907"/>
                  </a:lnTo>
                  <a:lnTo>
                    <a:pt x="426" y="917"/>
                  </a:lnTo>
                  <a:lnTo>
                    <a:pt x="441" y="926"/>
                  </a:lnTo>
                  <a:lnTo>
                    <a:pt x="457" y="935"/>
                  </a:lnTo>
                  <a:lnTo>
                    <a:pt x="473" y="942"/>
                  </a:lnTo>
                  <a:lnTo>
                    <a:pt x="488" y="949"/>
                  </a:lnTo>
                  <a:lnTo>
                    <a:pt x="505" y="955"/>
                  </a:lnTo>
                  <a:lnTo>
                    <a:pt x="522" y="960"/>
                  </a:lnTo>
                  <a:lnTo>
                    <a:pt x="539" y="964"/>
                  </a:lnTo>
                  <a:lnTo>
                    <a:pt x="557" y="967"/>
                  </a:lnTo>
                  <a:lnTo>
                    <a:pt x="575" y="969"/>
                  </a:lnTo>
                  <a:lnTo>
                    <a:pt x="594" y="971"/>
                  </a:lnTo>
                  <a:lnTo>
                    <a:pt x="613" y="972"/>
                  </a:lnTo>
                  <a:lnTo>
                    <a:pt x="613" y="972"/>
                  </a:lnTo>
                  <a:lnTo>
                    <a:pt x="634" y="971"/>
                  </a:lnTo>
                  <a:lnTo>
                    <a:pt x="653" y="969"/>
                  </a:lnTo>
                  <a:lnTo>
                    <a:pt x="672" y="967"/>
                  </a:lnTo>
                  <a:lnTo>
                    <a:pt x="690" y="964"/>
                  </a:lnTo>
                  <a:lnTo>
                    <a:pt x="708" y="960"/>
                  </a:lnTo>
                  <a:lnTo>
                    <a:pt x="725" y="955"/>
                  </a:lnTo>
                  <a:lnTo>
                    <a:pt x="741" y="949"/>
                  </a:lnTo>
                  <a:lnTo>
                    <a:pt x="758" y="942"/>
                  </a:lnTo>
                  <a:lnTo>
                    <a:pt x="774" y="935"/>
                  </a:lnTo>
                  <a:lnTo>
                    <a:pt x="789" y="926"/>
                  </a:lnTo>
                  <a:lnTo>
                    <a:pt x="803" y="918"/>
                  </a:lnTo>
                  <a:lnTo>
                    <a:pt x="818" y="909"/>
                  </a:lnTo>
                  <a:lnTo>
                    <a:pt x="831" y="898"/>
                  </a:lnTo>
                  <a:lnTo>
                    <a:pt x="844" y="887"/>
                  </a:lnTo>
                  <a:lnTo>
                    <a:pt x="856" y="875"/>
                  </a:lnTo>
                  <a:lnTo>
                    <a:pt x="868" y="863"/>
                  </a:lnTo>
                  <a:lnTo>
                    <a:pt x="879" y="851"/>
                  </a:lnTo>
                  <a:lnTo>
                    <a:pt x="889" y="837"/>
                  </a:lnTo>
                  <a:lnTo>
                    <a:pt x="899" y="824"/>
                  </a:lnTo>
                  <a:lnTo>
                    <a:pt x="908" y="809"/>
                  </a:lnTo>
                  <a:lnTo>
                    <a:pt x="917" y="794"/>
                  </a:lnTo>
                  <a:lnTo>
                    <a:pt x="924" y="778"/>
                  </a:lnTo>
                  <a:lnTo>
                    <a:pt x="931" y="763"/>
                  </a:lnTo>
                  <a:lnTo>
                    <a:pt x="938" y="746"/>
                  </a:lnTo>
                  <a:lnTo>
                    <a:pt x="943" y="729"/>
                  </a:lnTo>
                  <a:lnTo>
                    <a:pt x="948" y="713"/>
                  </a:lnTo>
                  <a:lnTo>
                    <a:pt x="953" y="695"/>
                  </a:lnTo>
                  <a:lnTo>
                    <a:pt x="956" y="677"/>
                  </a:lnTo>
                  <a:lnTo>
                    <a:pt x="959" y="659"/>
                  </a:lnTo>
                  <a:lnTo>
                    <a:pt x="961" y="641"/>
                  </a:lnTo>
                  <a:lnTo>
                    <a:pt x="962" y="622"/>
                  </a:lnTo>
                  <a:lnTo>
                    <a:pt x="962" y="604"/>
                  </a:lnTo>
                  <a:lnTo>
                    <a:pt x="962" y="604"/>
                  </a:lnTo>
                  <a:lnTo>
                    <a:pt x="962" y="585"/>
                  </a:lnTo>
                  <a:lnTo>
                    <a:pt x="961" y="566"/>
                  </a:lnTo>
                  <a:lnTo>
                    <a:pt x="959" y="547"/>
                  </a:lnTo>
                  <a:lnTo>
                    <a:pt x="955" y="529"/>
                  </a:lnTo>
                  <a:lnTo>
                    <a:pt x="951" y="511"/>
                  </a:lnTo>
                  <a:lnTo>
                    <a:pt x="948" y="493"/>
                  </a:lnTo>
                  <a:lnTo>
                    <a:pt x="942" y="476"/>
                  </a:lnTo>
                  <a:lnTo>
                    <a:pt x="936" y="458"/>
                  </a:lnTo>
                  <a:lnTo>
                    <a:pt x="930" y="443"/>
                  </a:lnTo>
                  <a:lnTo>
                    <a:pt x="922" y="426"/>
                  </a:lnTo>
                  <a:lnTo>
                    <a:pt x="914" y="411"/>
                  </a:lnTo>
                  <a:lnTo>
                    <a:pt x="905" y="395"/>
                  </a:lnTo>
                  <a:lnTo>
                    <a:pt x="895" y="381"/>
                  </a:lnTo>
                  <a:lnTo>
                    <a:pt x="886" y="366"/>
                  </a:lnTo>
                  <a:lnTo>
                    <a:pt x="875" y="353"/>
                  </a:lnTo>
                  <a:lnTo>
                    <a:pt x="863" y="340"/>
                  </a:lnTo>
                  <a:lnTo>
                    <a:pt x="851" y="328"/>
                  </a:lnTo>
                  <a:lnTo>
                    <a:pt x="839" y="316"/>
                  </a:lnTo>
                  <a:lnTo>
                    <a:pt x="826" y="305"/>
                  </a:lnTo>
                  <a:lnTo>
                    <a:pt x="812" y="295"/>
                  </a:lnTo>
                  <a:lnTo>
                    <a:pt x="797" y="285"/>
                  </a:lnTo>
                  <a:lnTo>
                    <a:pt x="783" y="276"/>
                  </a:lnTo>
                  <a:lnTo>
                    <a:pt x="768" y="267"/>
                  </a:lnTo>
                  <a:lnTo>
                    <a:pt x="752" y="260"/>
                  </a:lnTo>
                  <a:lnTo>
                    <a:pt x="735" y="253"/>
                  </a:lnTo>
                  <a:lnTo>
                    <a:pt x="719" y="247"/>
                  </a:lnTo>
                  <a:lnTo>
                    <a:pt x="702" y="242"/>
                  </a:lnTo>
                  <a:lnTo>
                    <a:pt x="684" y="239"/>
                  </a:lnTo>
                  <a:lnTo>
                    <a:pt x="666" y="235"/>
                  </a:lnTo>
                  <a:lnTo>
                    <a:pt x="647" y="233"/>
                  </a:lnTo>
                  <a:lnTo>
                    <a:pt x="629" y="231"/>
                  </a:lnTo>
                  <a:lnTo>
                    <a:pt x="609" y="230"/>
                  </a:lnTo>
                  <a:close/>
                  <a:moveTo>
                    <a:pt x="609" y="1200"/>
                  </a:moveTo>
                  <a:lnTo>
                    <a:pt x="609" y="1200"/>
                  </a:lnTo>
                  <a:lnTo>
                    <a:pt x="576" y="1200"/>
                  </a:lnTo>
                  <a:lnTo>
                    <a:pt x="544" y="1198"/>
                  </a:lnTo>
                  <a:lnTo>
                    <a:pt x="513" y="1194"/>
                  </a:lnTo>
                  <a:lnTo>
                    <a:pt x="482" y="1188"/>
                  </a:lnTo>
                  <a:lnTo>
                    <a:pt x="452" y="1182"/>
                  </a:lnTo>
                  <a:lnTo>
                    <a:pt x="422" y="1174"/>
                  </a:lnTo>
                  <a:lnTo>
                    <a:pt x="394" y="1164"/>
                  </a:lnTo>
                  <a:lnTo>
                    <a:pt x="366" y="1153"/>
                  </a:lnTo>
                  <a:lnTo>
                    <a:pt x="339" y="1141"/>
                  </a:lnTo>
                  <a:lnTo>
                    <a:pt x="313" y="1128"/>
                  </a:lnTo>
                  <a:lnTo>
                    <a:pt x="286" y="1114"/>
                  </a:lnTo>
                  <a:lnTo>
                    <a:pt x="262" y="1098"/>
                  </a:lnTo>
                  <a:lnTo>
                    <a:pt x="238" y="1082"/>
                  </a:lnTo>
                  <a:lnTo>
                    <a:pt x="216" y="1064"/>
                  </a:lnTo>
                  <a:lnTo>
                    <a:pt x="193" y="1045"/>
                  </a:lnTo>
                  <a:lnTo>
                    <a:pt x="173" y="1026"/>
                  </a:lnTo>
                  <a:lnTo>
                    <a:pt x="152" y="1004"/>
                  </a:lnTo>
                  <a:lnTo>
                    <a:pt x="133" y="983"/>
                  </a:lnTo>
                  <a:lnTo>
                    <a:pt x="117" y="960"/>
                  </a:lnTo>
                  <a:lnTo>
                    <a:pt x="100" y="937"/>
                  </a:lnTo>
                  <a:lnTo>
                    <a:pt x="84" y="912"/>
                  </a:lnTo>
                  <a:lnTo>
                    <a:pt x="70" y="887"/>
                  </a:lnTo>
                  <a:lnTo>
                    <a:pt x="57" y="862"/>
                  </a:lnTo>
                  <a:lnTo>
                    <a:pt x="45" y="836"/>
                  </a:lnTo>
                  <a:lnTo>
                    <a:pt x="34" y="808"/>
                  </a:lnTo>
                  <a:lnTo>
                    <a:pt x="26" y="781"/>
                  </a:lnTo>
                  <a:lnTo>
                    <a:pt x="18" y="752"/>
                  </a:lnTo>
                  <a:lnTo>
                    <a:pt x="10" y="723"/>
                  </a:lnTo>
                  <a:lnTo>
                    <a:pt x="6" y="694"/>
                  </a:lnTo>
                  <a:lnTo>
                    <a:pt x="2" y="665"/>
                  </a:lnTo>
                  <a:lnTo>
                    <a:pt x="0" y="6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573"/>
                  </a:lnTo>
                  <a:lnTo>
                    <a:pt x="2" y="542"/>
                  </a:lnTo>
                  <a:lnTo>
                    <a:pt x="6" y="512"/>
                  </a:lnTo>
                  <a:lnTo>
                    <a:pt x="12" y="482"/>
                  </a:lnTo>
                  <a:lnTo>
                    <a:pt x="18" y="454"/>
                  </a:lnTo>
                  <a:lnTo>
                    <a:pt x="26" y="425"/>
                  </a:lnTo>
                  <a:lnTo>
                    <a:pt x="34" y="396"/>
                  </a:lnTo>
                  <a:lnTo>
                    <a:pt x="45" y="370"/>
                  </a:lnTo>
                  <a:lnTo>
                    <a:pt x="57" y="342"/>
                  </a:lnTo>
                  <a:lnTo>
                    <a:pt x="70" y="316"/>
                  </a:lnTo>
                  <a:lnTo>
                    <a:pt x="84" y="291"/>
                  </a:lnTo>
                  <a:lnTo>
                    <a:pt x="100" y="267"/>
                  </a:lnTo>
                  <a:lnTo>
                    <a:pt x="117" y="243"/>
                  </a:lnTo>
                  <a:lnTo>
                    <a:pt x="135" y="221"/>
                  </a:lnTo>
                  <a:lnTo>
                    <a:pt x="154" y="198"/>
                  </a:lnTo>
                  <a:lnTo>
                    <a:pt x="174" y="178"/>
                  </a:lnTo>
                  <a:lnTo>
                    <a:pt x="195" y="157"/>
                  </a:lnTo>
                  <a:lnTo>
                    <a:pt x="217" y="138"/>
                  </a:lnTo>
                  <a:lnTo>
                    <a:pt x="240" y="120"/>
                  </a:lnTo>
                  <a:lnTo>
                    <a:pt x="264" y="104"/>
                  </a:lnTo>
                  <a:lnTo>
                    <a:pt x="289" y="88"/>
                  </a:lnTo>
                  <a:lnTo>
                    <a:pt x="315" y="73"/>
                  </a:lnTo>
                  <a:lnTo>
                    <a:pt x="341" y="59"/>
                  </a:lnTo>
                  <a:lnTo>
                    <a:pt x="369" y="47"/>
                  </a:lnTo>
                  <a:lnTo>
                    <a:pt x="397" y="37"/>
                  </a:lnTo>
                  <a:lnTo>
                    <a:pt x="426" y="27"/>
                  </a:lnTo>
                  <a:lnTo>
                    <a:pt x="456" y="19"/>
                  </a:lnTo>
                  <a:lnTo>
                    <a:pt x="486" y="12"/>
                  </a:lnTo>
                  <a:lnTo>
                    <a:pt x="517" y="7"/>
                  </a:lnTo>
                  <a:lnTo>
                    <a:pt x="549" y="3"/>
                  </a:lnTo>
                  <a:lnTo>
                    <a:pt x="581" y="1"/>
                  </a:lnTo>
                  <a:lnTo>
                    <a:pt x="613" y="0"/>
                  </a:lnTo>
                  <a:lnTo>
                    <a:pt x="613" y="0"/>
                  </a:lnTo>
                  <a:lnTo>
                    <a:pt x="647" y="1"/>
                  </a:lnTo>
                  <a:lnTo>
                    <a:pt x="679" y="3"/>
                  </a:lnTo>
                  <a:lnTo>
                    <a:pt x="710" y="7"/>
                  </a:lnTo>
                  <a:lnTo>
                    <a:pt x="741" y="12"/>
                  </a:lnTo>
                  <a:lnTo>
                    <a:pt x="771" y="19"/>
                  </a:lnTo>
                  <a:lnTo>
                    <a:pt x="801" y="27"/>
                  </a:lnTo>
                  <a:lnTo>
                    <a:pt x="830" y="35"/>
                  </a:lnTo>
                  <a:lnTo>
                    <a:pt x="858" y="46"/>
                  </a:lnTo>
                  <a:lnTo>
                    <a:pt x="886" y="58"/>
                  </a:lnTo>
                  <a:lnTo>
                    <a:pt x="912" y="73"/>
                  </a:lnTo>
                  <a:lnTo>
                    <a:pt x="937" y="87"/>
                  </a:lnTo>
                  <a:lnTo>
                    <a:pt x="962" y="102"/>
                  </a:lnTo>
                  <a:lnTo>
                    <a:pt x="986" y="119"/>
                  </a:lnTo>
                  <a:lnTo>
                    <a:pt x="1009" y="137"/>
                  </a:lnTo>
                  <a:lnTo>
                    <a:pt x="1031" y="155"/>
                  </a:lnTo>
                  <a:lnTo>
                    <a:pt x="1052" y="175"/>
                  </a:lnTo>
                  <a:lnTo>
                    <a:pt x="1072" y="196"/>
                  </a:lnTo>
                  <a:lnTo>
                    <a:pt x="1091" y="218"/>
                  </a:lnTo>
                  <a:lnTo>
                    <a:pt x="1109" y="240"/>
                  </a:lnTo>
                  <a:lnTo>
                    <a:pt x="1125" y="264"/>
                  </a:lnTo>
                  <a:lnTo>
                    <a:pt x="1140" y="289"/>
                  </a:lnTo>
                  <a:lnTo>
                    <a:pt x="1154" y="314"/>
                  </a:lnTo>
                  <a:lnTo>
                    <a:pt x="1168" y="339"/>
                  </a:lnTo>
                  <a:lnTo>
                    <a:pt x="1180" y="365"/>
                  </a:lnTo>
                  <a:lnTo>
                    <a:pt x="1190" y="393"/>
                  </a:lnTo>
                  <a:lnTo>
                    <a:pt x="1200" y="420"/>
                  </a:lnTo>
                  <a:lnTo>
                    <a:pt x="1207" y="449"/>
                  </a:lnTo>
                  <a:lnTo>
                    <a:pt x="1214" y="479"/>
                  </a:lnTo>
                  <a:lnTo>
                    <a:pt x="1219" y="507"/>
                  </a:lnTo>
                  <a:lnTo>
                    <a:pt x="1223" y="537"/>
                  </a:lnTo>
                  <a:lnTo>
                    <a:pt x="1225" y="568"/>
                  </a:lnTo>
                  <a:lnTo>
                    <a:pt x="1226" y="599"/>
                  </a:lnTo>
                  <a:lnTo>
                    <a:pt x="1226" y="599"/>
                  </a:lnTo>
                  <a:lnTo>
                    <a:pt x="1225" y="629"/>
                  </a:lnTo>
                  <a:lnTo>
                    <a:pt x="1223" y="660"/>
                  </a:lnTo>
                  <a:lnTo>
                    <a:pt x="1219" y="690"/>
                  </a:lnTo>
                  <a:lnTo>
                    <a:pt x="1214" y="720"/>
                  </a:lnTo>
                  <a:lnTo>
                    <a:pt x="1207" y="749"/>
                  </a:lnTo>
                  <a:lnTo>
                    <a:pt x="1200" y="777"/>
                  </a:lnTo>
                  <a:lnTo>
                    <a:pt x="1190" y="805"/>
                  </a:lnTo>
                  <a:lnTo>
                    <a:pt x="1180" y="832"/>
                  </a:lnTo>
                  <a:lnTo>
                    <a:pt x="1168" y="858"/>
                  </a:lnTo>
                  <a:lnTo>
                    <a:pt x="1154" y="885"/>
                  </a:lnTo>
                  <a:lnTo>
                    <a:pt x="1140" y="910"/>
                  </a:lnTo>
                  <a:lnTo>
                    <a:pt x="1125" y="934"/>
                  </a:lnTo>
                  <a:lnTo>
                    <a:pt x="1108" y="958"/>
                  </a:lnTo>
                  <a:lnTo>
                    <a:pt x="1090" y="980"/>
                  </a:lnTo>
                  <a:lnTo>
                    <a:pt x="1071" y="1002"/>
                  </a:lnTo>
                  <a:lnTo>
                    <a:pt x="1051" y="1023"/>
                  </a:lnTo>
                  <a:lnTo>
                    <a:pt x="1029" y="1044"/>
                  </a:lnTo>
                  <a:lnTo>
                    <a:pt x="1008" y="1061"/>
                  </a:lnTo>
                  <a:lnTo>
                    <a:pt x="985" y="1081"/>
                  </a:lnTo>
                  <a:lnTo>
                    <a:pt x="960" y="1097"/>
                  </a:lnTo>
                  <a:lnTo>
                    <a:pt x="936" y="1113"/>
                  </a:lnTo>
                  <a:lnTo>
                    <a:pt x="910" y="1127"/>
                  </a:lnTo>
                  <a:lnTo>
                    <a:pt x="883" y="1140"/>
                  </a:lnTo>
                  <a:lnTo>
                    <a:pt x="856" y="1152"/>
                  </a:lnTo>
                  <a:lnTo>
                    <a:pt x="827" y="1163"/>
                  </a:lnTo>
                  <a:lnTo>
                    <a:pt x="797" y="1173"/>
                  </a:lnTo>
                  <a:lnTo>
                    <a:pt x="769" y="1181"/>
                  </a:lnTo>
                  <a:lnTo>
                    <a:pt x="738" y="1188"/>
                  </a:lnTo>
                  <a:lnTo>
                    <a:pt x="707" y="1193"/>
                  </a:lnTo>
                  <a:lnTo>
                    <a:pt x="674" y="1198"/>
                  </a:lnTo>
                  <a:lnTo>
                    <a:pt x="642" y="1200"/>
                  </a:lnTo>
                  <a:lnTo>
                    <a:pt x="609" y="120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0" descr=" " title=" "/>
            <p:cNvSpPr>
              <a:spLocks noEditPoints="1"/>
            </p:cNvSpPr>
            <p:nvPr userDrawn="1"/>
          </p:nvSpPr>
          <p:spPr bwMode="auto">
            <a:xfrm>
              <a:off x="848963" y="4879638"/>
              <a:ext cx="69610" cy="79478"/>
            </a:xfrm>
            <a:custGeom>
              <a:avLst/>
              <a:gdLst>
                <a:gd name="T0" fmla="*/ 733 w 1044"/>
                <a:gd name="T1" fmla="*/ 661 h 1192"/>
                <a:gd name="T2" fmla="*/ 601 w 1044"/>
                <a:gd name="T3" fmla="*/ 636 h 1192"/>
                <a:gd name="T4" fmla="*/ 496 w 1044"/>
                <a:gd name="T5" fmla="*/ 634 h 1192"/>
                <a:gd name="T6" fmla="*/ 391 w 1044"/>
                <a:gd name="T7" fmla="*/ 653 h 1192"/>
                <a:gd name="T8" fmla="*/ 315 w 1044"/>
                <a:gd name="T9" fmla="*/ 695 h 1192"/>
                <a:gd name="T10" fmla="*/ 272 w 1044"/>
                <a:gd name="T11" fmla="*/ 758 h 1192"/>
                <a:gd name="T12" fmla="*/ 262 w 1044"/>
                <a:gd name="T13" fmla="*/ 823 h 1192"/>
                <a:gd name="T14" fmla="*/ 271 w 1044"/>
                <a:gd name="T15" fmla="*/ 879 h 1192"/>
                <a:gd name="T16" fmla="*/ 312 w 1044"/>
                <a:gd name="T17" fmla="*/ 937 h 1192"/>
                <a:gd name="T18" fmla="*/ 378 w 1044"/>
                <a:gd name="T19" fmla="*/ 976 h 1192"/>
                <a:gd name="T20" fmla="*/ 461 w 1044"/>
                <a:gd name="T21" fmla="*/ 992 h 1192"/>
                <a:gd name="T22" fmla="*/ 547 w 1044"/>
                <a:gd name="T23" fmla="*/ 989 h 1192"/>
                <a:gd name="T24" fmla="*/ 657 w 1044"/>
                <a:gd name="T25" fmla="*/ 954 h 1192"/>
                <a:gd name="T26" fmla="*/ 738 w 1044"/>
                <a:gd name="T27" fmla="*/ 891 h 1192"/>
                <a:gd name="T28" fmla="*/ 772 w 1044"/>
                <a:gd name="T29" fmla="*/ 838 h 1192"/>
                <a:gd name="T30" fmla="*/ 786 w 1044"/>
                <a:gd name="T31" fmla="*/ 790 h 1192"/>
                <a:gd name="T32" fmla="*/ 790 w 1044"/>
                <a:gd name="T33" fmla="*/ 679 h 1192"/>
                <a:gd name="T34" fmla="*/ 767 w 1044"/>
                <a:gd name="T35" fmla="*/ 1043 h 1192"/>
                <a:gd name="T36" fmla="*/ 696 w 1044"/>
                <a:gd name="T37" fmla="*/ 1106 h 1192"/>
                <a:gd name="T38" fmla="*/ 609 w 1044"/>
                <a:gd name="T39" fmla="*/ 1154 h 1192"/>
                <a:gd name="T40" fmla="*/ 503 w 1044"/>
                <a:gd name="T41" fmla="*/ 1183 h 1192"/>
                <a:gd name="T42" fmla="*/ 410 w 1044"/>
                <a:gd name="T43" fmla="*/ 1192 h 1192"/>
                <a:gd name="T44" fmla="*/ 330 w 1044"/>
                <a:gd name="T45" fmla="*/ 1186 h 1192"/>
                <a:gd name="T46" fmla="*/ 255 w 1044"/>
                <a:gd name="T47" fmla="*/ 1168 h 1192"/>
                <a:gd name="T48" fmla="*/ 184 w 1044"/>
                <a:gd name="T49" fmla="*/ 1139 h 1192"/>
                <a:gd name="T50" fmla="*/ 123 w 1044"/>
                <a:gd name="T51" fmla="*/ 1100 h 1192"/>
                <a:gd name="T52" fmla="*/ 73 w 1044"/>
                <a:gd name="T53" fmla="*/ 1050 h 1192"/>
                <a:gd name="T54" fmla="*/ 34 w 1044"/>
                <a:gd name="T55" fmla="*/ 989 h 1192"/>
                <a:gd name="T56" fmla="*/ 9 w 1044"/>
                <a:gd name="T57" fmla="*/ 917 h 1192"/>
                <a:gd name="T58" fmla="*/ 0 w 1044"/>
                <a:gd name="T59" fmla="*/ 836 h 1192"/>
                <a:gd name="T60" fmla="*/ 3 w 1044"/>
                <a:gd name="T61" fmla="*/ 787 h 1192"/>
                <a:gd name="T62" fmla="*/ 20 w 1044"/>
                <a:gd name="T63" fmla="*/ 706 h 1192"/>
                <a:gd name="T64" fmla="*/ 55 w 1044"/>
                <a:gd name="T65" fmla="*/ 635 h 1192"/>
                <a:gd name="T66" fmla="*/ 104 w 1044"/>
                <a:gd name="T67" fmla="*/ 578 h 1192"/>
                <a:gd name="T68" fmla="*/ 166 w 1044"/>
                <a:gd name="T69" fmla="*/ 531 h 1192"/>
                <a:gd name="T70" fmla="*/ 240 w 1044"/>
                <a:gd name="T71" fmla="*/ 497 h 1192"/>
                <a:gd name="T72" fmla="*/ 324 w 1044"/>
                <a:gd name="T73" fmla="*/ 474 h 1192"/>
                <a:gd name="T74" fmla="*/ 417 w 1044"/>
                <a:gd name="T75" fmla="*/ 463 h 1192"/>
                <a:gd name="T76" fmla="*/ 517 w 1044"/>
                <a:gd name="T77" fmla="*/ 462 h 1192"/>
                <a:gd name="T78" fmla="*/ 682 w 1044"/>
                <a:gd name="T79" fmla="*/ 481 h 1192"/>
                <a:gd name="T80" fmla="*/ 785 w 1044"/>
                <a:gd name="T81" fmla="*/ 481 h 1192"/>
                <a:gd name="T82" fmla="*/ 774 w 1044"/>
                <a:gd name="T83" fmla="*/ 399 h 1192"/>
                <a:gd name="T84" fmla="*/ 729 w 1044"/>
                <a:gd name="T85" fmla="*/ 315 h 1192"/>
                <a:gd name="T86" fmla="*/ 649 w 1044"/>
                <a:gd name="T87" fmla="*/ 260 h 1192"/>
                <a:gd name="T88" fmla="*/ 535 w 1044"/>
                <a:gd name="T89" fmla="*/ 236 h 1192"/>
                <a:gd name="T90" fmla="*/ 411 w 1044"/>
                <a:gd name="T91" fmla="*/ 240 h 1192"/>
                <a:gd name="T92" fmla="*/ 250 w 1044"/>
                <a:gd name="T93" fmla="*/ 277 h 1192"/>
                <a:gd name="T94" fmla="*/ 100 w 1044"/>
                <a:gd name="T95" fmla="*/ 95 h 1192"/>
                <a:gd name="T96" fmla="*/ 271 w 1044"/>
                <a:gd name="T97" fmla="*/ 32 h 1192"/>
                <a:gd name="T98" fmla="*/ 380 w 1044"/>
                <a:gd name="T99" fmla="*/ 11 h 1192"/>
                <a:gd name="T100" fmla="*/ 504 w 1044"/>
                <a:gd name="T101" fmla="*/ 0 h 1192"/>
                <a:gd name="T102" fmla="*/ 601 w 1044"/>
                <a:gd name="T103" fmla="*/ 1 h 1192"/>
                <a:gd name="T104" fmla="*/ 712 w 1044"/>
                <a:gd name="T105" fmla="*/ 18 h 1192"/>
                <a:gd name="T106" fmla="*/ 806 w 1044"/>
                <a:gd name="T107" fmla="*/ 50 h 1192"/>
                <a:gd name="T108" fmla="*/ 885 w 1044"/>
                <a:gd name="T109" fmla="*/ 98 h 1192"/>
                <a:gd name="T110" fmla="*/ 948 w 1044"/>
                <a:gd name="T111" fmla="*/ 160 h 1192"/>
                <a:gd name="T112" fmla="*/ 995 w 1044"/>
                <a:gd name="T113" fmla="*/ 236 h 1192"/>
                <a:gd name="T114" fmla="*/ 1027 w 1044"/>
                <a:gd name="T115" fmla="*/ 326 h 1192"/>
                <a:gd name="T116" fmla="*/ 1043 w 1044"/>
                <a:gd name="T117" fmla="*/ 429 h 1192"/>
                <a:gd name="T118" fmla="*/ 782 w 1044"/>
                <a:gd name="T119" fmla="*/ 1167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44" h="1192">
                  <a:moveTo>
                    <a:pt x="790" y="679"/>
                  </a:moveTo>
                  <a:lnTo>
                    <a:pt x="790" y="679"/>
                  </a:lnTo>
                  <a:lnTo>
                    <a:pt x="762" y="670"/>
                  </a:lnTo>
                  <a:lnTo>
                    <a:pt x="733" y="661"/>
                  </a:lnTo>
                  <a:lnTo>
                    <a:pt x="704" y="653"/>
                  </a:lnTo>
                  <a:lnTo>
                    <a:pt x="670" y="646"/>
                  </a:lnTo>
                  <a:lnTo>
                    <a:pt x="637" y="641"/>
                  </a:lnTo>
                  <a:lnTo>
                    <a:pt x="601" y="636"/>
                  </a:lnTo>
                  <a:lnTo>
                    <a:pt x="564" y="634"/>
                  </a:lnTo>
                  <a:lnTo>
                    <a:pt x="526" y="633"/>
                  </a:lnTo>
                  <a:lnTo>
                    <a:pt x="526" y="633"/>
                  </a:lnTo>
                  <a:lnTo>
                    <a:pt x="496" y="634"/>
                  </a:lnTo>
                  <a:lnTo>
                    <a:pt x="467" y="636"/>
                  </a:lnTo>
                  <a:lnTo>
                    <a:pt x="440" y="640"/>
                  </a:lnTo>
                  <a:lnTo>
                    <a:pt x="415" y="646"/>
                  </a:lnTo>
                  <a:lnTo>
                    <a:pt x="391" y="653"/>
                  </a:lnTo>
                  <a:lnTo>
                    <a:pt x="369" y="661"/>
                  </a:lnTo>
                  <a:lnTo>
                    <a:pt x="350" y="671"/>
                  </a:lnTo>
                  <a:lnTo>
                    <a:pt x="332" y="682"/>
                  </a:lnTo>
                  <a:lnTo>
                    <a:pt x="315" y="695"/>
                  </a:lnTo>
                  <a:lnTo>
                    <a:pt x="301" y="708"/>
                  </a:lnTo>
                  <a:lnTo>
                    <a:pt x="289" y="724"/>
                  </a:lnTo>
                  <a:lnTo>
                    <a:pt x="280" y="740"/>
                  </a:lnTo>
                  <a:lnTo>
                    <a:pt x="272" y="758"/>
                  </a:lnTo>
                  <a:lnTo>
                    <a:pt x="266" y="777"/>
                  </a:lnTo>
                  <a:lnTo>
                    <a:pt x="263" y="798"/>
                  </a:lnTo>
                  <a:lnTo>
                    <a:pt x="262" y="819"/>
                  </a:lnTo>
                  <a:lnTo>
                    <a:pt x="262" y="823"/>
                  </a:lnTo>
                  <a:lnTo>
                    <a:pt x="262" y="823"/>
                  </a:lnTo>
                  <a:lnTo>
                    <a:pt x="263" y="843"/>
                  </a:lnTo>
                  <a:lnTo>
                    <a:pt x="266" y="861"/>
                  </a:lnTo>
                  <a:lnTo>
                    <a:pt x="271" y="879"/>
                  </a:lnTo>
                  <a:lnTo>
                    <a:pt x="280" y="896"/>
                  </a:lnTo>
                  <a:lnTo>
                    <a:pt x="288" y="911"/>
                  </a:lnTo>
                  <a:lnTo>
                    <a:pt x="300" y="924"/>
                  </a:lnTo>
                  <a:lnTo>
                    <a:pt x="312" y="937"/>
                  </a:lnTo>
                  <a:lnTo>
                    <a:pt x="326" y="948"/>
                  </a:lnTo>
                  <a:lnTo>
                    <a:pt x="342" y="959"/>
                  </a:lnTo>
                  <a:lnTo>
                    <a:pt x="360" y="967"/>
                  </a:lnTo>
                  <a:lnTo>
                    <a:pt x="378" y="976"/>
                  </a:lnTo>
                  <a:lnTo>
                    <a:pt x="397" y="982"/>
                  </a:lnTo>
                  <a:lnTo>
                    <a:pt x="417" y="986"/>
                  </a:lnTo>
                  <a:lnTo>
                    <a:pt x="438" y="990"/>
                  </a:lnTo>
                  <a:lnTo>
                    <a:pt x="461" y="992"/>
                  </a:lnTo>
                  <a:lnTo>
                    <a:pt x="484" y="992"/>
                  </a:lnTo>
                  <a:lnTo>
                    <a:pt x="484" y="992"/>
                  </a:lnTo>
                  <a:lnTo>
                    <a:pt x="516" y="991"/>
                  </a:lnTo>
                  <a:lnTo>
                    <a:pt x="547" y="989"/>
                  </a:lnTo>
                  <a:lnTo>
                    <a:pt x="577" y="983"/>
                  </a:lnTo>
                  <a:lnTo>
                    <a:pt x="606" y="976"/>
                  </a:lnTo>
                  <a:lnTo>
                    <a:pt x="632" y="966"/>
                  </a:lnTo>
                  <a:lnTo>
                    <a:pt x="657" y="954"/>
                  </a:lnTo>
                  <a:lnTo>
                    <a:pt x="681" y="941"/>
                  </a:lnTo>
                  <a:lnTo>
                    <a:pt x="702" y="925"/>
                  </a:lnTo>
                  <a:lnTo>
                    <a:pt x="721" y="909"/>
                  </a:lnTo>
                  <a:lnTo>
                    <a:pt x="738" y="891"/>
                  </a:lnTo>
                  <a:lnTo>
                    <a:pt x="754" y="871"/>
                  </a:lnTo>
                  <a:lnTo>
                    <a:pt x="760" y="860"/>
                  </a:lnTo>
                  <a:lnTo>
                    <a:pt x="766" y="849"/>
                  </a:lnTo>
                  <a:lnTo>
                    <a:pt x="772" y="838"/>
                  </a:lnTo>
                  <a:lnTo>
                    <a:pt x="776" y="826"/>
                  </a:lnTo>
                  <a:lnTo>
                    <a:pt x="780" y="814"/>
                  </a:lnTo>
                  <a:lnTo>
                    <a:pt x="784" y="802"/>
                  </a:lnTo>
                  <a:lnTo>
                    <a:pt x="786" y="790"/>
                  </a:lnTo>
                  <a:lnTo>
                    <a:pt x="787" y="777"/>
                  </a:lnTo>
                  <a:lnTo>
                    <a:pt x="788" y="764"/>
                  </a:lnTo>
                  <a:lnTo>
                    <a:pt x="790" y="751"/>
                  </a:lnTo>
                  <a:lnTo>
                    <a:pt x="790" y="679"/>
                  </a:lnTo>
                  <a:close/>
                  <a:moveTo>
                    <a:pt x="782" y="1167"/>
                  </a:moveTo>
                  <a:lnTo>
                    <a:pt x="782" y="1026"/>
                  </a:lnTo>
                  <a:lnTo>
                    <a:pt x="782" y="1026"/>
                  </a:lnTo>
                  <a:lnTo>
                    <a:pt x="767" y="1043"/>
                  </a:lnTo>
                  <a:lnTo>
                    <a:pt x="751" y="1059"/>
                  </a:lnTo>
                  <a:lnTo>
                    <a:pt x="733" y="1076"/>
                  </a:lnTo>
                  <a:lnTo>
                    <a:pt x="716" y="1091"/>
                  </a:lnTo>
                  <a:lnTo>
                    <a:pt x="696" y="1106"/>
                  </a:lnTo>
                  <a:lnTo>
                    <a:pt x="676" y="1119"/>
                  </a:lnTo>
                  <a:lnTo>
                    <a:pt x="655" y="1132"/>
                  </a:lnTo>
                  <a:lnTo>
                    <a:pt x="632" y="1144"/>
                  </a:lnTo>
                  <a:lnTo>
                    <a:pt x="609" y="1154"/>
                  </a:lnTo>
                  <a:lnTo>
                    <a:pt x="584" y="1163"/>
                  </a:lnTo>
                  <a:lnTo>
                    <a:pt x="558" y="1172"/>
                  </a:lnTo>
                  <a:lnTo>
                    <a:pt x="530" y="1179"/>
                  </a:lnTo>
                  <a:lnTo>
                    <a:pt x="503" y="1183"/>
                  </a:lnTo>
                  <a:lnTo>
                    <a:pt x="473" y="1188"/>
                  </a:lnTo>
                  <a:lnTo>
                    <a:pt x="442" y="1191"/>
                  </a:lnTo>
                  <a:lnTo>
                    <a:pt x="410" y="1192"/>
                  </a:lnTo>
                  <a:lnTo>
                    <a:pt x="410" y="1192"/>
                  </a:lnTo>
                  <a:lnTo>
                    <a:pt x="389" y="1191"/>
                  </a:lnTo>
                  <a:lnTo>
                    <a:pt x="369" y="1189"/>
                  </a:lnTo>
                  <a:lnTo>
                    <a:pt x="349" y="1188"/>
                  </a:lnTo>
                  <a:lnTo>
                    <a:pt x="330" y="1186"/>
                  </a:lnTo>
                  <a:lnTo>
                    <a:pt x="311" y="1182"/>
                  </a:lnTo>
                  <a:lnTo>
                    <a:pt x="292" y="1179"/>
                  </a:lnTo>
                  <a:lnTo>
                    <a:pt x="272" y="1174"/>
                  </a:lnTo>
                  <a:lnTo>
                    <a:pt x="255" y="1168"/>
                  </a:lnTo>
                  <a:lnTo>
                    <a:pt x="235" y="1162"/>
                  </a:lnTo>
                  <a:lnTo>
                    <a:pt x="219" y="1155"/>
                  </a:lnTo>
                  <a:lnTo>
                    <a:pt x="201" y="1148"/>
                  </a:lnTo>
                  <a:lnTo>
                    <a:pt x="184" y="1139"/>
                  </a:lnTo>
                  <a:lnTo>
                    <a:pt x="169" y="1131"/>
                  </a:lnTo>
                  <a:lnTo>
                    <a:pt x="153" y="1121"/>
                  </a:lnTo>
                  <a:lnTo>
                    <a:pt x="137" y="1111"/>
                  </a:lnTo>
                  <a:lnTo>
                    <a:pt x="123" y="1100"/>
                  </a:lnTo>
                  <a:lnTo>
                    <a:pt x="110" y="1089"/>
                  </a:lnTo>
                  <a:lnTo>
                    <a:pt x="97" y="1076"/>
                  </a:lnTo>
                  <a:lnTo>
                    <a:pt x="84" y="1064"/>
                  </a:lnTo>
                  <a:lnTo>
                    <a:pt x="73" y="1050"/>
                  </a:lnTo>
                  <a:lnTo>
                    <a:pt x="61" y="1035"/>
                  </a:lnTo>
                  <a:lnTo>
                    <a:pt x="52" y="1021"/>
                  </a:lnTo>
                  <a:lnTo>
                    <a:pt x="42" y="1005"/>
                  </a:lnTo>
                  <a:lnTo>
                    <a:pt x="34" y="989"/>
                  </a:lnTo>
                  <a:lnTo>
                    <a:pt x="26" y="972"/>
                  </a:lnTo>
                  <a:lnTo>
                    <a:pt x="19" y="954"/>
                  </a:lnTo>
                  <a:lnTo>
                    <a:pt x="13" y="936"/>
                  </a:lnTo>
                  <a:lnTo>
                    <a:pt x="9" y="917"/>
                  </a:lnTo>
                  <a:lnTo>
                    <a:pt x="5" y="898"/>
                  </a:lnTo>
                  <a:lnTo>
                    <a:pt x="3" y="878"/>
                  </a:lnTo>
                  <a:lnTo>
                    <a:pt x="1" y="857"/>
                  </a:lnTo>
                  <a:lnTo>
                    <a:pt x="0" y="836"/>
                  </a:lnTo>
                  <a:lnTo>
                    <a:pt x="0" y="831"/>
                  </a:lnTo>
                  <a:lnTo>
                    <a:pt x="0" y="831"/>
                  </a:lnTo>
                  <a:lnTo>
                    <a:pt x="1" y="808"/>
                  </a:lnTo>
                  <a:lnTo>
                    <a:pt x="3" y="787"/>
                  </a:lnTo>
                  <a:lnTo>
                    <a:pt x="5" y="765"/>
                  </a:lnTo>
                  <a:lnTo>
                    <a:pt x="10" y="744"/>
                  </a:lnTo>
                  <a:lnTo>
                    <a:pt x="14" y="725"/>
                  </a:lnTo>
                  <a:lnTo>
                    <a:pt x="20" y="706"/>
                  </a:lnTo>
                  <a:lnTo>
                    <a:pt x="28" y="687"/>
                  </a:lnTo>
                  <a:lnTo>
                    <a:pt x="36" y="669"/>
                  </a:lnTo>
                  <a:lnTo>
                    <a:pt x="44" y="652"/>
                  </a:lnTo>
                  <a:lnTo>
                    <a:pt x="55" y="635"/>
                  </a:lnTo>
                  <a:lnTo>
                    <a:pt x="66" y="620"/>
                  </a:lnTo>
                  <a:lnTo>
                    <a:pt x="78" y="605"/>
                  </a:lnTo>
                  <a:lnTo>
                    <a:pt x="90" y="591"/>
                  </a:lnTo>
                  <a:lnTo>
                    <a:pt x="104" y="578"/>
                  </a:lnTo>
                  <a:lnTo>
                    <a:pt x="118" y="565"/>
                  </a:lnTo>
                  <a:lnTo>
                    <a:pt x="133" y="554"/>
                  </a:lnTo>
                  <a:lnTo>
                    <a:pt x="149" y="542"/>
                  </a:lnTo>
                  <a:lnTo>
                    <a:pt x="166" y="531"/>
                  </a:lnTo>
                  <a:lnTo>
                    <a:pt x="183" y="522"/>
                  </a:lnTo>
                  <a:lnTo>
                    <a:pt x="202" y="513"/>
                  </a:lnTo>
                  <a:lnTo>
                    <a:pt x="220" y="505"/>
                  </a:lnTo>
                  <a:lnTo>
                    <a:pt x="240" y="497"/>
                  </a:lnTo>
                  <a:lnTo>
                    <a:pt x="261" y="491"/>
                  </a:lnTo>
                  <a:lnTo>
                    <a:pt x="281" y="485"/>
                  </a:lnTo>
                  <a:lnTo>
                    <a:pt x="302" y="479"/>
                  </a:lnTo>
                  <a:lnTo>
                    <a:pt x="324" y="474"/>
                  </a:lnTo>
                  <a:lnTo>
                    <a:pt x="346" y="470"/>
                  </a:lnTo>
                  <a:lnTo>
                    <a:pt x="369" y="467"/>
                  </a:lnTo>
                  <a:lnTo>
                    <a:pt x="393" y="464"/>
                  </a:lnTo>
                  <a:lnTo>
                    <a:pt x="417" y="463"/>
                  </a:lnTo>
                  <a:lnTo>
                    <a:pt x="442" y="462"/>
                  </a:lnTo>
                  <a:lnTo>
                    <a:pt x="467" y="461"/>
                  </a:lnTo>
                  <a:lnTo>
                    <a:pt x="467" y="461"/>
                  </a:lnTo>
                  <a:lnTo>
                    <a:pt x="517" y="462"/>
                  </a:lnTo>
                  <a:lnTo>
                    <a:pt x="563" y="464"/>
                  </a:lnTo>
                  <a:lnTo>
                    <a:pt x="606" y="469"/>
                  </a:lnTo>
                  <a:lnTo>
                    <a:pt x="645" y="475"/>
                  </a:lnTo>
                  <a:lnTo>
                    <a:pt x="682" y="481"/>
                  </a:lnTo>
                  <a:lnTo>
                    <a:pt x="717" y="490"/>
                  </a:lnTo>
                  <a:lnTo>
                    <a:pt x="751" y="499"/>
                  </a:lnTo>
                  <a:lnTo>
                    <a:pt x="785" y="509"/>
                  </a:lnTo>
                  <a:lnTo>
                    <a:pt x="785" y="481"/>
                  </a:lnTo>
                  <a:lnTo>
                    <a:pt x="785" y="481"/>
                  </a:lnTo>
                  <a:lnTo>
                    <a:pt x="784" y="451"/>
                  </a:lnTo>
                  <a:lnTo>
                    <a:pt x="780" y="425"/>
                  </a:lnTo>
                  <a:lnTo>
                    <a:pt x="774" y="399"/>
                  </a:lnTo>
                  <a:lnTo>
                    <a:pt x="767" y="375"/>
                  </a:lnTo>
                  <a:lnTo>
                    <a:pt x="756" y="353"/>
                  </a:lnTo>
                  <a:lnTo>
                    <a:pt x="743" y="333"/>
                  </a:lnTo>
                  <a:lnTo>
                    <a:pt x="729" y="315"/>
                  </a:lnTo>
                  <a:lnTo>
                    <a:pt x="712" y="298"/>
                  </a:lnTo>
                  <a:lnTo>
                    <a:pt x="693" y="283"/>
                  </a:lnTo>
                  <a:lnTo>
                    <a:pt x="671" y="271"/>
                  </a:lnTo>
                  <a:lnTo>
                    <a:pt x="649" y="260"/>
                  </a:lnTo>
                  <a:lnTo>
                    <a:pt x="624" y="251"/>
                  </a:lnTo>
                  <a:lnTo>
                    <a:pt x="596" y="243"/>
                  </a:lnTo>
                  <a:lnTo>
                    <a:pt x="566" y="239"/>
                  </a:lnTo>
                  <a:lnTo>
                    <a:pt x="535" y="236"/>
                  </a:lnTo>
                  <a:lnTo>
                    <a:pt x="502" y="235"/>
                  </a:lnTo>
                  <a:lnTo>
                    <a:pt x="502" y="235"/>
                  </a:lnTo>
                  <a:lnTo>
                    <a:pt x="455" y="236"/>
                  </a:lnTo>
                  <a:lnTo>
                    <a:pt x="411" y="240"/>
                  </a:lnTo>
                  <a:lnTo>
                    <a:pt x="368" y="246"/>
                  </a:lnTo>
                  <a:lnTo>
                    <a:pt x="329" y="254"/>
                  </a:lnTo>
                  <a:lnTo>
                    <a:pt x="289" y="265"/>
                  </a:lnTo>
                  <a:lnTo>
                    <a:pt x="250" y="277"/>
                  </a:lnTo>
                  <a:lnTo>
                    <a:pt x="212" y="290"/>
                  </a:lnTo>
                  <a:lnTo>
                    <a:pt x="172" y="307"/>
                  </a:lnTo>
                  <a:lnTo>
                    <a:pt x="100" y="95"/>
                  </a:lnTo>
                  <a:lnTo>
                    <a:pt x="100" y="95"/>
                  </a:lnTo>
                  <a:lnTo>
                    <a:pt x="148" y="75"/>
                  </a:lnTo>
                  <a:lnTo>
                    <a:pt x="196" y="56"/>
                  </a:lnTo>
                  <a:lnTo>
                    <a:pt x="245" y="39"/>
                  </a:lnTo>
                  <a:lnTo>
                    <a:pt x="271" y="32"/>
                  </a:lnTo>
                  <a:lnTo>
                    <a:pt x="296" y="26"/>
                  </a:lnTo>
                  <a:lnTo>
                    <a:pt x="324" y="20"/>
                  </a:lnTo>
                  <a:lnTo>
                    <a:pt x="351" y="14"/>
                  </a:lnTo>
                  <a:lnTo>
                    <a:pt x="380" y="11"/>
                  </a:lnTo>
                  <a:lnTo>
                    <a:pt x="409" y="6"/>
                  </a:lnTo>
                  <a:lnTo>
                    <a:pt x="440" y="3"/>
                  </a:lnTo>
                  <a:lnTo>
                    <a:pt x="471" y="1"/>
                  </a:lnTo>
                  <a:lnTo>
                    <a:pt x="504" y="0"/>
                  </a:lnTo>
                  <a:lnTo>
                    <a:pt x="539" y="0"/>
                  </a:lnTo>
                  <a:lnTo>
                    <a:pt x="539" y="0"/>
                  </a:lnTo>
                  <a:lnTo>
                    <a:pt x="570" y="0"/>
                  </a:lnTo>
                  <a:lnTo>
                    <a:pt x="601" y="1"/>
                  </a:lnTo>
                  <a:lnTo>
                    <a:pt x="630" y="3"/>
                  </a:lnTo>
                  <a:lnTo>
                    <a:pt x="658" y="7"/>
                  </a:lnTo>
                  <a:lnTo>
                    <a:pt x="686" y="12"/>
                  </a:lnTo>
                  <a:lnTo>
                    <a:pt x="712" y="18"/>
                  </a:lnTo>
                  <a:lnTo>
                    <a:pt x="737" y="25"/>
                  </a:lnTo>
                  <a:lnTo>
                    <a:pt x="761" y="32"/>
                  </a:lnTo>
                  <a:lnTo>
                    <a:pt x="785" y="40"/>
                  </a:lnTo>
                  <a:lnTo>
                    <a:pt x="806" y="50"/>
                  </a:lnTo>
                  <a:lnTo>
                    <a:pt x="828" y="61"/>
                  </a:lnTo>
                  <a:lnTo>
                    <a:pt x="848" y="71"/>
                  </a:lnTo>
                  <a:lnTo>
                    <a:pt x="867" y="85"/>
                  </a:lnTo>
                  <a:lnTo>
                    <a:pt x="885" y="98"/>
                  </a:lnTo>
                  <a:lnTo>
                    <a:pt x="903" y="112"/>
                  </a:lnTo>
                  <a:lnTo>
                    <a:pt x="919" y="126"/>
                  </a:lnTo>
                  <a:lnTo>
                    <a:pt x="934" y="143"/>
                  </a:lnTo>
                  <a:lnTo>
                    <a:pt x="948" y="160"/>
                  </a:lnTo>
                  <a:lnTo>
                    <a:pt x="962" y="178"/>
                  </a:lnTo>
                  <a:lnTo>
                    <a:pt x="973" y="197"/>
                  </a:lnTo>
                  <a:lnTo>
                    <a:pt x="985" y="216"/>
                  </a:lnTo>
                  <a:lnTo>
                    <a:pt x="995" y="236"/>
                  </a:lnTo>
                  <a:lnTo>
                    <a:pt x="1005" y="258"/>
                  </a:lnTo>
                  <a:lnTo>
                    <a:pt x="1013" y="279"/>
                  </a:lnTo>
                  <a:lnTo>
                    <a:pt x="1020" y="302"/>
                  </a:lnTo>
                  <a:lnTo>
                    <a:pt x="1027" y="326"/>
                  </a:lnTo>
                  <a:lnTo>
                    <a:pt x="1032" y="351"/>
                  </a:lnTo>
                  <a:lnTo>
                    <a:pt x="1037" y="376"/>
                  </a:lnTo>
                  <a:lnTo>
                    <a:pt x="1040" y="402"/>
                  </a:lnTo>
                  <a:lnTo>
                    <a:pt x="1043" y="429"/>
                  </a:lnTo>
                  <a:lnTo>
                    <a:pt x="1044" y="457"/>
                  </a:lnTo>
                  <a:lnTo>
                    <a:pt x="1044" y="485"/>
                  </a:lnTo>
                  <a:lnTo>
                    <a:pt x="1044" y="1167"/>
                  </a:lnTo>
                  <a:lnTo>
                    <a:pt x="782" y="1167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1" descr=" " title=" "/>
            <p:cNvSpPr>
              <a:spLocks/>
            </p:cNvSpPr>
            <p:nvPr userDrawn="1"/>
          </p:nvSpPr>
          <p:spPr bwMode="auto">
            <a:xfrm>
              <a:off x="932309" y="4879372"/>
              <a:ext cx="44673" cy="78145"/>
            </a:xfrm>
            <a:custGeom>
              <a:avLst/>
              <a:gdLst>
                <a:gd name="T0" fmla="*/ 263 w 672"/>
                <a:gd name="T1" fmla="*/ 1172 h 1172"/>
                <a:gd name="T2" fmla="*/ 0 w 672"/>
                <a:gd name="T3" fmla="*/ 1172 h 1172"/>
                <a:gd name="T4" fmla="*/ 0 w 672"/>
                <a:gd name="T5" fmla="*/ 22 h 1172"/>
                <a:gd name="T6" fmla="*/ 263 w 672"/>
                <a:gd name="T7" fmla="*/ 22 h 1172"/>
                <a:gd name="T8" fmla="*/ 263 w 672"/>
                <a:gd name="T9" fmla="*/ 281 h 1172"/>
                <a:gd name="T10" fmla="*/ 263 w 672"/>
                <a:gd name="T11" fmla="*/ 281 h 1172"/>
                <a:gd name="T12" fmla="*/ 277 w 672"/>
                <a:gd name="T13" fmla="*/ 250 h 1172"/>
                <a:gd name="T14" fmla="*/ 293 w 672"/>
                <a:gd name="T15" fmla="*/ 220 h 1172"/>
                <a:gd name="T16" fmla="*/ 311 w 672"/>
                <a:gd name="T17" fmla="*/ 190 h 1172"/>
                <a:gd name="T18" fmla="*/ 329 w 672"/>
                <a:gd name="T19" fmla="*/ 164 h 1172"/>
                <a:gd name="T20" fmla="*/ 349 w 672"/>
                <a:gd name="T21" fmla="*/ 137 h 1172"/>
                <a:gd name="T22" fmla="*/ 371 w 672"/>
                <a:gd name="T23" fmla="*/ 115 h 1172"/>
                <a:gd name="T24" fmla="*/ 393 w 672"/>
                <a:gd name="T25" fmla="*/ 92 h 1172"/>
                <a:gd name="T26" fmla="*/ 418 w 672"/>
                <a:gd name="T27" fmla="*/ 73 h 1172"/>
                <a:gd name="T28" fmla="*/ 445 w 672"/>
                <a:gd name="T29" fmla="*/ 55 h 1172"/>
                <a:gd name="T30" fmla="*/ 472 w 672"/>
                <a:gd name="T31" fmla="*/ 39 h 1172"/>
                <a:gd name="T32" fmla="*/ 501 w 672"/>
                <a:gd name="T33" fmla="*/ 26 h 1172"/>
                <a:gd name="T34" fmla="*/ 516 w 672"/>
                <a:gd name="T35" fmla="*/ 22 h 1172"/>
                <a:gd name="T36" fmla="*/ 532 w 672"/>
                <a:gd name="T37" fmla="*/ 16 h 1172"/>
                <a:gd name="T38" fmla="*/ 549 w 672"/>
                <a:gd name="T39" fmla="*/ 12 h 1172"/>
                <a:gd name="T40" fmla="*/ 564 w 672"/>
                <a:gd name="T41" fmla="*/ 8 h 1172"/>
                <a:gd name="T42" fmla="*/ 581 w 672"/>
                <a:gd name="T43" fmla="*/ 5 h 1172"/>
                <a:gd name="T44" fmla="*/ 599 w 672"/>
                <a:gd name="T45" fmla="*/ 2 h 1172"/>
                <a:gd name="T46" fmla="*/ 615 w 672"/>
                <a:gd name="T47" fmla="*/ 1 h 1172"/>
                <a:gd name="T48" fmla="*/ 633 w 672"/>
                <a:gd name="T49" fmla="*/ 0 h 1172"/>
                <a:gd name="T50" fmla="*/ 652 w 672"/>
                <a:gd name="T51" fmla="*/ 0 h 1172"/>
                <a:gd name="T52" fmla="*/ 672 w 672"/>
                <a:gd name="T53" fmla="*/ 0 h 1172"/>
                <a:gd name="T54" fmla="*/ 672 w 672"/>
                <a:gd name="T55" fmla="*/ 278 h 1172"/>
                <a:gd name="T56" fmla="*/ 656 w 672"/>
                <a:gd name="T57" fmla="*/ 278 h 1172"/>
                <a:gd name="T58" fmla="*/ 656 w 672"/>
                <a:gd name="T59" fmla="*/ 278 h 1172"/>
                <a:gd name="T60" fmla="*/ 635 w 672"/>
                <a:gd name="T61" fmla="*/ 280 h 1172"/>
                <a:gd name="T62" fmla="*/ 613 w 672"/>
                <a:gd name="T63" fmla="*/ 281 h 1172"/>
                <a:gd name="T64" fmla="*/ 593 w 672"/>
                <a:gd name="T65" fmla="*/ 283 h 1172"/>
                <a:gd name="T66" fmla="*/ 572 w 672"/>
                <a:gd name="T67" fmla="*/ 285 h 1172"/>
                <a:gd name="T68" fmla="*/ 553 w 672"/>
                <a:gd name="T69" fmla="*/ 290 h 1172"/>
                <a:gd name="T70" fmla="*/ 534 w 672"/>
                <a:gd name="T71" fmla="*/ 295 h 1172"/>
                <a:gd name="T72" fmla="*/ 515 w 672"/>
                <a:gd name="T73" fmla="*/ 301 h 1172"/>
                <a:gd name="T74" fmla="*/ 497 w 672"/>
                <a:gd name="T75" fmla="*/ 307 h 1172"/>
                <a:gd name="T76" fmla="*/ 479 w 672"/>
                <a:gd name="T77" fmla="*/ 314 h 1172"/>
                <a:gd name="T78" fmla="*/ 463 w 672"/>
                <a:gd name="T79" fmla="*/ 323 h 1172"/>
                <a:gd name="T80" fmla="*/ 446 w 672"/>
                <a:gd name="T81" fmla="*/ 332 h 1172"/>
                <a:gd name="T82" fmla="*/ 430 w 672"/>
                <a:gd name="T83" fmla="*/ 343 h 1172"/>
                <a:gd name="T84" fmla="*/ 415 w 672"/>
                <a:gd name="T85" fmla="*/ 354 h 1172"/>
                <a:gd name="T86" fmla="*/ 400 w 672"/>
                <a:gd name="T87" fmla="*/ 366 h 1172"/>
                <a:gd name="T88" fmla="*/ 386 w 672"/>
                <a:gd name="T89" fmla="*/ 379 h 1172"/>
                <a:gd name="T90" fmla="*/ 373 w 672"/>
                <a:gd name="T91" fmla="*/ 392 h 1172"/>
                <a:gd name="T92" fmla="*/ 360 w 672"/>
                <a:gd name="T93" fmla="*/ 407 h 1172"/>
                <a:gd name="T94" fmla="*/ 348 w 672"/>
                <a:gd name="T95" fmla="*/ 423 h 1172"/>
                <a:gd name="T96" fmla="*/ 337 w 672"/>
                <a:gd name="T97" fmla="*/ 438 h 1172"/>
                <a:gd name="T98" fmla="*/ 326 w 672"/>
                <a:gd name="T99" fmla="*/ 456 h 1172"/>
                <a:gd name="T100" fmla="*/ 317 w 672"/>
                <a:gd name="T101" fmla="*/ 474 h 1172"/>
                <a:gd name="T102" fmla="*/ 308 w 672"/>
                <a:gd name="T103" fmla="*/ 493 h 1172"/>
                <a:gd name="T104" fmla="*/ 300 w 672"/>
                <a:gd name="T105" fmla="*/ 514 h 1172"/>
                <a:gd name="T106" fmla="*/ 292 w 672"/>
                <a:gd name="T107" fmla="*/ 534 h 1172"/>
                <a:gd name="T108" fmla="*/ 286 w 672"/>
                <a:gd name="T109" fmla="*/ 557 h 1172"/>
                <a:gd name="T110" fmla="*/ 280 w 672"/>
                <a:gd name="T111" fmla="*/ 579 h 1172"/>
                <a:gd name="T112" fmla="*/ 275 w 672"/>
                <a:gd name="T113" fmla="*/ 602 h 1172"/>
                <a:gd name="T114" fmla="*/ 270 w 672"/>
                <a:gd name="T115" fmla="*/ 627 h 1172"/>
                <a:gd name="T116" fmla="*/ 268 w 672"/>
                <a:gd name="T117" fmla="*/ 652 h 1172"/>
                <a:gd name="T118" fmla="*/ 265 w 672"/>
                <a:gd name="T119" fmla="*/ 678 h 1172"/>
                <a:gd name="T120" fmla="*/ 264 w 672"/>
                <a:gd name="T121" fmla="*/ 706 h 1172"/>
                <a:gd name="T122" fmla="*/ 263 w 672"/>
                <a:gd name="T123" fmla="*/ 735 h 1172"/>
                <a:gd name="T124" fmla="*/ 263 w 672"/>
                <a:gd name="T125" fmla="*/ 1172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1172">
                  <a:moveTo>
                    <a:pt x="263" y="1172"/>
                  </a:moveTo>
                  <a:lnTo>
                    <a:pt x="0" y="1172"/>
                  </a:lnTo>
                  <a:lnTo>
                    <a:pt x="0" y="22"/>
                  </a:lnTo>
                  <a:lnTo>
                    <a:pt x="263" y="22"/>
                  </a:lnTo>
                  <a:lnTo>
                    <a:pt x="263" y="281"/>
                  </a:lnTo>
                  <a:lnTo>
                    <a:pt x="263" y="281"/>
                  </a:lnTo>
                  <a:lnTo>
                    <a:pt x="277" y="250"/>
                  </a:lnTo>
                  <a:lnTo>
                    <a:pt x="293" y="220"/>
                  </a:lnTo>
                  <a:lnTo>
                    <a:pt x="311" y="190"/>
                  </a:lnTo>
                  <a:lnTo>
                    <a:pt x="329" y="164"/>
                  </a:lnTo>
                  <a:lnTo>
                    <a:pt x="349" y="137"/>
                  </a:lnTo>
                  <a:lnTo>
                    <a:pt x="371" y="115"/>
                  </a:lnTo>
                  <a:lnTo>
                    <a:pt x="393" y="92"/>
                  </a:lnTo>
                  <a:lnTo>
                    <a:pt x="418" y="73"/>
                  </a:lnTo>
                  <a:lnTo>
                    <a:pt x="445" y="55"/>
                  </a:lnTo>
                  <a:lnTo>
                    <a:pt x="472" y="39"/>
                  </a:lnTo>
                  <a:lnTo>
                    <a:pt x="501" y="26"/>
                  </a:lnTo>
                  <a:lnTo>
                    <a:pt x="516" y="22"/>
                  </a:lnTo>
                  <a:lnTo>
                    <a:pt x="532" y="16"/>
                  </a:lnTo>
                  <a:lnTo>
                    <a:pt x="549" y="12"/>
                  </a:lnTo>
                  <a:lnTo>
                    <a:pt x="564" y="8"/>
                  </a:lnTo>
                  <a:lnTo>
                    <a:pt x="581" y="5"/>
                  </a:lnTo>
                  <a:lnTo>
                    <a:pt x="599" y="2"/>
                  </a:lnTo>
                  <a:lnTo>
                    <a:pt x="615" y="1"/>
                  </a:lnTo>
                  <a:lnTo>
                    <a:pt x="633" y="0"/>
                  </a:lnTo>
                  <a:lnTo>
                    <a:pt x="652" y="0"/>
                  </a:lnTo>
                  <a:lnTo>
                    <a:pt x="672" y="0"/>
                  </a:lnTo>
                  <a:lnTo>
                    <a:pt x="672" y="278"/>
                  </a:lnTo>
                  <a:lnTo>
                    <a:pt x="656" y="278"/>
                  </a:lnTo>
                  <a:lnTo>
                    <a:pt x="656" y="278"/>
                  </a:lnTo>
                  <a:lnTo>
                    <a:pt x="635" y="280"/>
                  </a:lnTo>
                  <a:lnTo>
                    <a:pt x="613" y="281"/>
                  </a:lnTo>
                  <a:lnTo>
                    <a:pt x="593" y="283"/>
                  </a:lnTo>
                  <a:lnTo>
                    <a:pt x="572" y="285"/>
                  </a:lnTo>
                  <a:lnTo>
                    <a:pt x="553" y="290"/>
                  </a:lnTo>
                  <a:lnTo>
                    <a:pt x="534" y="295"/>
                  </a:lnTo>
                  <a:lnTo>
                    <a:pt x="515" y="301"/>
                  </a:lnTo>
                  <a:lnTo>
                    <a:pt x="497" y="307"/>
                  </a:lnTo>
                  <a:lnTo>
                    <a:pt x="479" y="314"/>
                  </a:lnTo>
                  <a:lnTo>
                    <a:pt x="463" y="323"/>
                  </a:lnTo>
                  <a:lnTo>
                    <a:pt x="446" y="332"/>
                  </a:lnTo>
                  <a:lnTo>
                    <a:pt x="430" y="343"/>
                  </a:lnTo>
                  <a:lnTo>
                    <a:pt x="415" y="354"/>
                  </a:lnTo>
                  <a:lnTo>
                    <a:pt x="400" y="366"/>
                  </a:lnTo>
                  <a:lnTo>
                    <a:pt x="386" y="379"/>
                  </a:lnTo>
                  <a:lnTo>
                    <a:pt x="373" y="392"/>
                  </a:lnTo>
                  <a:lnTo>
                    <a:pt x="360" y="407"/>
                  </a:lnTo>
                  <a:lnTo>
                    <a:pt x="348" y="423"/>
                  </a:lnTo>
                  <a:lnTo>
                    <a:pt x="337" y="438"/>
                  </a:lnTo>
                  <a:lnTo>
                    <a:pt x="326" y="456"/>
                  </a:lnTo>
                  <a:lnTo>
                    <a:pt x="317" y="474"/>
                  </a:lnTo>
                  <a:lnTo>
                    <a:pt x="308" y="493"/>
                  </a:lnTo>
                  <a:lnTo>
                    <a:pt x="300" y="514"/>
                  </a:lnTo>
                  <a:lnTo>
                    <a:pt x="292" y="534"/>
                  </a:lnTo>
                  <a:lnTo>
                    <a:pt x="286" y="557"/>
                  </a:lnTo>
                  <a:lnTo>
                    <a:pt x="280" y="579"/>
                  </a:lnTo>
                  <a:lnTo>
                    <a:pt x="275" y="602"/>
                  </a:lnTo>
                  <a:lnTo>
                    <a:pt x="270" y="627"/>
                  </a:lnTo>
                  <a:lnTo>
                    <a:pt x="268" y="652"/>
                  </a:lnTo>
                  <a:lnTo>
                    <a:pt x="265" y="678"/>
                  </a:lnTo>
                  <a:lnTo>
                    <a:pt x="264" y="706"/>
                  </a:lnTo>
                  <a:lnTo>
                    <a:pt x="263" y="735"/>
                  </a:lnTo>
                  <a:lnTo>
                    <a:pt x="263" y="117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" descr=" " title=" "/>
            <p:cNvSpPr>
              <a:spLocks noEditPoints="1"/>
            </p:cNvSpPr>
            <p:nvPr userDrawn="1"/>
          </p:nvSpPr>
          <p:spPr bwMode="auto">
            <a:xfrm>
              <a:off x="978849" y="4851501"/>
              <a:ext cx="79345" cy="107616"/>
            </a:xfrm>
            <a:custGeom>
              <a:avLst/>
              <a:gdLst>
                <a:gd name="T0" fmla="*/ 564 w 1191"/>
                <a:gd name="T1" fmla="*/ 646 h 1615"/>
                <a:gd name="T2" fmla="*/ 499 w 1191"/>
                <a:gd name="T3" fmla="*/ 659 h 1615"/>
                <a:gd name="T4" fmla="*/ 441 w 1191"/>
                <a:gd name="T5" fmla="*/ 683 h 1615"/>
                <a:gd name="T6" fmla="*/ 388 w 1191"/>
                <a:gd name="T7" fmla="*/ 720 h 1615"/>
                <a:gd name="T8" fmla="*/ 343 w 1191"/>
                <a:gd name="T9" fmla="*/ 768 h 1615"/>
                <a:gd name="T10" fmla="*/ 307 w 1191"/>
                <a:gd name="T11" fmla="*/ 827 h 1615"/>
                <a:gd name="T12" fmla="*/ 282 w 1191"/>
                <a:gd name="T13" fmla="*/ 895 h 1615"/>
                <a:gd name="T14" fmla="*/ 268 w 1191"/>
                <a:gd name="T15" fmla="*/ 972 h 1615"/>
                <a:gd name="T16" fmla="*/ 266 w 1191"/>
                <a:gd name="T17" fmla="*/ 1036 h 1615"/>
                <a:gd name="T18" fmla="*/ 277 w 1191"/>
                <a:gd name="T19" fmla="*/ 1114 h 1615"/>
                <a:gd name="T20" fmla="*/ 300 w 1191"/>
                <a:gd name="T21" fmla="*/ 1185 h 1615"/>
                <a:gd name="T22" fmla="*/ 333 w 1191"/>
                <a:gd name="T23" fmla="*/ 1246 h 1615"/>
                <a:gd name="T24" fmla="*/ 376 w 1191"/>
                <a:gd name="T25" fmla="*/ 1297 h 1615"/>
                <a:gd name="T26" fmla="*/ 428 w 1191"/>
                <a:gd name="T27" fmla="*/ 1337 h 1615"/>
                <a:gd name="T28" fmla="*/ 485 w 1191"/>
                <a:gd name="T29" fmla="*/ 1365 h 1615"/>
                <a:gd name="T30" fmla="*/ 548 w 1191"/>
                <a:gd name="T31" fmla="*/ 1382 h 1615"/>
                <a:gd name="T32" fmla="*/ 597 w 1191"/>
                <a:gd name="T33" fmla="*/ 1385 h 1615"/>
                <a:gd name="T34" fmla="*/ 663 w 1191"/>
                <a:gd name="T35" fmla="*/ 1378 h 1615"/>
                <a:gd name="T36" fmla="*/ 724 w 1191"/>
                <a:gd name="T37" fmla="*/ 1359 h 1615"/>
                <a:gd name="T38" fmla="*/ 780 w 1191"/>
                <a:gd name="T39" fmla="*/ 1327 h 1615"/>
                <a:gd name="T40" fmla="*/ 830 w 1191"/>
                <a:gd name="T41" fmla="*/ 1284 h 1615"/>
                <a:gd name="T42" fmla="*/ 872 w 1191"/>
                <a:gd name="T43" fmla="*/ 1230 h 1615"/>
                <a:gd name="T44" fmla="*/ 904 w 1191"/>
                <a:gd name="T45" fmla="*/ 1167 h 1615"/>
                <a:gd name="T46" fmla="*/ 924 w 1191"/>
                <a:gd name="T47" fmla="*/ 1095 h 1615"/>
                <a:gd name="T48" fmla="*/ 930 w 1191"/>
                <a:gd name="T49" fmla="*/ 1015 h 1615"/>
                <a:gd name="T50" fmla="*/ 927 w 1191"/>
                <a:gd name="T51" fmla="*/ 954 h 1615"/>
                <a:gd name="T52" fmla="*/ 910 w 1191"/>
                <a:gd name="T53" fmla="*/ 879 h 1615"/>
                <a:gd name="T54" fmla="*/ 881 w 1191"/>
                <a:gd name="T55" fmla="*/ 813 h 1615"/>
                <a:gd name="T56" fmla="*/ 842 w 1191"/>
                <a:gd name="T57" fmla="*/ 758 h 1615"/>
                <a:gd name="T58" fmla="*/ 793 w 1191"/>
                <a:gd name="T59" fmla="*/ 712 h 1615"/>
                <a:gd name="T60" fmla="*/ 738 w 1191"/>
                <a:gd name="T61" fmla="*/ 677 h 1615"/>
                <a:gd name="T62" fmla="*/ 678 w 1191"/>
                <a:gd name="T63" fmla="*/ 655 h 1615"/>
                <a:gd name="T64" fmla="*/ 614 w 1191"/>
                <a:gd name="T65" fmla="*/ 645 h 1615"/>
                <a:gd name="T66" fmla="*/ 927 w 1191"/>
                <a:gd name="T67" fmla="*/ 1399 h 1615"/>
                <a:gd name="T68" fmla="*/ 856 w 1191"/>
                <a:gd name="T69" fmla="*/ 1482 h 1615"/>
                <a:gd name="T70" fmla="*/ 769 w 1191"/>
                <a:gd name="T71" fmla="*/ 1552 h 1615"/>
                <a:gd name="T72" fmla="*/ 663 w 1191"/>
                <a:gd name="T73" fmla="*/ 1597 h 1615"/>
                <a:gd name="T74" fmla="*/ 534 w 1191"/>
                <a:gd name="T75" fmla="*/ 1615 h 1615"/>
                <a:gd name="T76" fmla="*/ 459 w 1191"/>
                <a:gd name="T77" fmla="*/ 1609 h 1615"/>
                <a:gd name="T78" fmla="*/ 361 w 1191"/>
                <a:gd name="T79" fmla="*/ 1584 h 1615"/>
                <a:gd name="T80" fmla="*/ 269 w 1191"/>
                <a:gd name="T81" fmla="*/ 1540 h 1615"/>
                <a:gd name="T82" fmla="*/ 185 w 1191"/>
                <a:gd name="T83" fmla="*/ 1477 h 1615"/>
                <a:gd name="T84" fmla="*/ 113 w 1191"/>
                <a:gd name="T85" fmla="*/ 1396 h 1615"/>
                <a:gd name="T86" fmla="*/ 57 w 1191"/>
                <a:gd name="T87" fmla="*/ 1297 h 1615"/>
                <a:gd name="T88" fmla="*/ 19 w 1191"/>
                <a:gd name="T89" fmla="*/ 1182 h 1615"/>
                <a:gd name="T90" fmla="*/ 1 w 1191"/>
                <a:gd name="T91" fmla="*/ 1050 h 1615"/>
                <a:gd name="T92" fmla="*/ 4 w 1191"/>
                <a:gd name="T93" fmla="*/ 945 h 1615"/>
                <a:gd name="T94" fmla="*/ 26 w 1191"/>
                <a:gd name="T95" fmla="*/ 817 h 1615"/>
                <a:gd name="T96" fmla="*/ 69 w 1191"/>
                <a:gd name="T97" fmla="*/ 706 h 1615"/>
                <a:gd name="T98" fmla="*/ 129 w 1191"/>
                <a:gd name="T99" fmla="*/ 612 h 1615"/>
                <a:gd name="T100" fmla="*/ 203 w 1191"/>
                <a:gd name="T101" fmla="*/ 535 h 1615"/>
                <a:gd name="T102" fmla="*/ 289 w 1191"/>
                <a:gd name="T103" fmla="*/ 478 h 1615"/>
                <a:gd name="T104" fmla="*/ 383 w 1191"/>
                <a:gd name="T105" fmla="*/ 438 h 1615"/>
                <a:gd name="T106" fmla="*/ 484 w 1191"/>
                <a:gd name="T107" fmla="*/ 418 h 1615"/>
                <a:gd name="T108" fmla="*/ 570 w 1191"/>
                <a:gd name="T109" fmla="*/ 417 h 1615"/>
                <a:gd name="T110" fmla="*/ 693 w 1191"/>
                <a:gd name="T111" fmla="*/ 441 h 1615"/>
                <a:gd name="T112" fmla="*/ 794 w 1191"/>
                <a:gd name="T113" fmla="*/ 492 h 1615"/>
                <a:gd name="T114" fmla="*/ 875 w 1191"/>
                <a:gd name="T115" fmla="*/ 560 h 1615"/>
                <a:gd name="T116" fmla="*/ 927 w 1191"/>
                <a:gd name="T117" fmla="*/ 0 h 1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1" h="1615">
                  <a:moveTo>
                    <a:pt x="597" y="644"/>
                  </a:moveTo>
                  <a:lnTo>
                    <a:pt x="597" y="644"/>
                  </a:lnTo>
                  <a:lnTo>
                    <a:pt x="580" y="645"/>
                  </a:lnTo>
                  <a:lnTo>
                    <a:pt x="564" y="646"/>
                  </a:lnTo>
                  <a:lnTo>
                    <a:pt x="547" y="649"/>
                  </a:lnTo>
                  <a:lnTo>
                    <a:pt x="531" y="651"/>
                  </a:lnTo>
                  <a:lnTo>
                    <a:pt x="516" y="655"/>
                  </a:lnTo>
                  <a:lnTo>
                    <a:pt x="499" y="659"/>
                  </a:lnTo>
                  <a:lnTo>
                    <a:pt x="485" y="664"/>
                  </a:lnTo>
                  <a:lnTo>
                    <a:pt x="469" y="670"/>
                  </a:lnTo>
                  <a:lnTo>
                    <a:pt x="455" y="676"/>
                  </a:lnTo>
                  <a:lnTo>
                    <a:pt x="441" y="683"/>
                  </a:lnTo>
                  <a:lnTo>
                    <a:pt x="426" y="692"/>
                  </a:lnTo>
                  <a:lnTo>
                    <a:pt x="413" y="701"/>
                  </a:lnTo>
                  <a:lnTo>
                    <a:pt x="400" y="711"/>
                  </a:lnTo>
                  <a:lnTo>
                    <a:pt x="388" y="720"/>
                  </a:lnTo>
                  <a:lnTo>
                    <a:pt x="375" y="731"/>
                  </a:lnTo>
                  <a:lnTo>
                    <a:pt x="364" y="743"/>
                  </a:lnTo>
                  <a:lnTo>
                    <a:pt x="354" y="755"/>
                  </a:lnTo>
                  <a:lnTo>
                    <a:pt x="343" y="768"/>
                  </a:lnTo>
                  <a:lnTo>
                    <a:pt x="333" y="782"/>
                  </a:lnTo>
                  <a:lnTo>
                    <a:pt x="324" y="797"/>
                  </a:lnTo>
                  <a:lnTo>
                    <a:pt x="315" y="811"/>
                  </a:lnTo>
                  <a:lnTo>
                    <a:pt x="307" y="827"/>
                  </a:lnTo>
                  <a:lnTo>
                    <a:pt x="300" y="843"/>
                  </a:lnTo>
                  <a:lnTo>
                    <a:pt x="293" y="860"/>
                  </a:lnTo>
                  <a:lnTo>
                    <a:pt x="287" y="877"/>
                  </a:lnTo>
                  <a:lnTo>
                    <a:pt x="282" y="895"/>
                  </a:lnTo>
                  <a:lnTo>
                    <a:pt x="277" y="914"/>
                  </a:lnTo>
                  <a:lnTo>
                    <a:pt x="274" y="933"/>
                  </a:lnTo>
                  <a:lnTo>
                    <a:pt x="270" y="952"/>
                  </a:lnTo>
                  <a:lnTo>
                    <a:pt x="268" y="972"/>
                  </a:lnTo>
                  <a:lnTo>
                    <a:pt x="266" y="994"/>
                  </a:lnTo>
                  <a:lnTo>
                    <a:pt x="266" y="1015"/>
                  </a:lnTo>
                  <a:lnTo>
                    <a:pt x="266" y="1015"/>
                  </a:lnTo>
                  <a:lnTo>
                    <a:pt x="266" y="1036"/>
                  </a:lnTo>
                  <a:lnTo>
                    <a:pt x="268" y="1057"/>
                  </a:lnTo>
                  <a:lnTo>
                    <a:pt x="270" y="1076"/>
                  </a:lnTo>
                  <a:lnTo>
                    <a:pt x="274" y="1096"/>
                  </a:lnTo>
                  <a:lnTo>
                    <a:pt x="277" y="1114"/>
                  </a:lnTo>
                  <a:lnTo>
                    <a:pt x="282" y="1133"/>
                  </a:lnTo>
                  <a:lnTo>
                    <a:pt x="287" y="1151"/>
                  </a:lnTo>
                  <a:lnTo>
                    <a:pt x="293" y="1168"/>
                  </a:lnTo>
                  <a:lnTo>
                    <a:pt x="300" y="1185"/>
                  </a:lnTo>
                  <a:lnTo>
                    <a:pt x="307" y="1202"/>
                  </a:lnTo>
                  <a:lnTo>
                    <a:pt x="315" y="1217"/>
                  </a:lnTo>
                  <a:lnTo>
                    <a:pt x="324" y="1231"/>
                  </a:lnTo>
                  <a:lnTo>
                    <a:pt x="333" y="1246"/>
                  </a:lnTo>
                  <a:lnTo>
                    <a:pt x="343" y="1260"/>
                  </a:lnTo>
                  <a:lnTo>
                    <a:pt x="354" y="1273"/>
                  </a:lnTo>
                  <a:lnTo>
                    <a:pt x="365" y="1285"/>
                  </a:lnTo>
                  <a:lnTo>
                    <a:pt x="376" y="1297"/>
                  </a:lnTo>
                  <a:lnTo>
                    <a:pt x="388" y="1308"/>
                  </a:lnTo>
                  <a:lnTo>
                    <a:pt x="401" y="1319"/>
                  </a:lnTo>
                  <a:lnTo>
                    <a:pt x="414" y="1328"/>
                  </a:lnTo>
                  <a:lnTo>
                    <a:pt x="428" y="1337"/>
                  </a:lnTo>
                  <a:lnTo>
                    <a:pt x="442" y="1345"/>
                  </a:lnTo>
                  <a:lnTo>
                    <a:pt x="456" y="1352"/>
                  </a:lnTo>
                  <a:lnTo>
                    <a:pt x="471" y="1359"/>
                  </a:lnTo>
                  <a:lnTo>
                    <a:pt x="485" y="1365"/>
                  </a:lnTo>
                  <a:lnTo>
                    <a:pt x="500" y="1371"/>
                  </a:lnTo>
                  <a:lnTo>
                    <a:pt x="516" y="1375"/>
                  </a:lnTo>
                  <a:lnTo>
                    <a:pt x="531" y="1378"/>
                  </a:lnTo>
                  <a:lnTo>
                    <a:pt x="548" y="1382"/>
                  </a:lnTo>
                  <a:lnTo>
                    <a:pt x="565" y="1383"/>
                  </a:lnTo>
                  <a:lnTo>
                    <a:pt x="580" y="1385"/>
                  </a:lnTo>
                  <a:lnTo>
                    <a:pt x="597" y="1385"/>
                  </a:lnTo>
                  <a:lnTo>
                    <a:pt x="597" y="1385"/>
                  </a:lnTo>
                  <a:lnTo>
                    <a:pt x="614" y="1384"/>
                  </a:lnTo>
                  <a:lnTo>
                    <a:pt x="631" y="1383"/>
                  </a:lnTo>
                  <a:lnTo>
                    <a:pt x="646" y="1382"/>
                  </a:lnTo>
                  <a:lnTo>
                    <a:pt x="663" y="1378"/>
                  </a:lnTo>
                  <a:lnTo>
                    <a:pt x="678" y="1375"/>
                  </a:lnTo>
                  <a:lnTo>
                    <a:pt x="694" y="1370"/>
                  </a:lnTo>
                  <a:lnTo>
                    <a:pt x="709" y="1365"/>
                  </a:lnTo>
                  <a:lnTo>
                    <a:pt x="724" y="1359"/>
                  </a:lnTo>
                  <a:lnTo>
                    <a:pt x="738" y="1352"/>
                  </a:lnTo>
                  <a:lnTo>
                    <a:pt x="752" y="1345"/>
                  </a:lnTo>
                  <a:lnTo>
                    <a:pt x="767" y="1337"/>
                  </a:lnTo>
                  <a:lnTo>
                    <a:pt x="780" y="1327"/>
                  </a:lnTo>
                  <a:lnTo>
                    <a:pt x="793" y="1317"/>
                  </a:lnTo>
                  <a:lnTo>
                    <a:pt x="806" y="1307"/>
                  </a:lnTo>
                  <a:lnTo>
                    <a:pt x="818" y="1296"/>
                  </a:lnTo>
                  <a:lnTo>
                    <a:pt x="830" y="1284"/>
                  </a:lnTo>
                  <a:lnTo>
                    <a:pt x="842" y="1272"/>
                  </a:lnTo>
                  <a:lnTo>
                    <a:pt x="853" y="1259"/>
                  </a:lnTo>
                  <a:lnTo>
                    <a:pt x="862" y="1245"/>
                  </a:lnTo>
                  <a:lnTo>
                    <a:pt x="872" y="1230"/>
                  </a:lnTo>
                  <a:lnTo>
                    <a:pt x="881" y="1216"/>
                  </a:lnTo>
                  <a:lnTo>
                    <a:pt x="889" y="1200"/>
                  </a:lnTo>
                  <a:lnTo>
                    <a:pt x="897" y="1184"/>
                  </a:lnTo>
                  <a:lnTo>
                    <a:pt x="904" y="1167"/>
                  </a:lnTo>
                  <a:lnTo>
                    <a:pt x="910" y="1150"/>
                  </a:lnTo>
                  <a:lnTo>
                    <a:pt x="915" y="1132"/>
                  </a:lnTo>
                  <a:lnTo>
                    <a:pt x="920" y="1114"/>
                  </a:lnTo>
                  <a:lnTo>
                    <a:pt x="924" y="1095"/>
                  </a:lnTo>
                  <a:lnTo>
                    <a:pt x="927" y="1076"/>
                  </a:lnTo>
                  <a:lnTo>
                    <a:pt x="929" y="1056"/>
                  </a:lnTo>
                  <a:lnTo>
                    <a:pt x="930" y="1036"/>
                  </a:lnTo>
                  <a:lnTo>
                    <a:pt x="930" y="1015"/>
                  </a:lnTo>
                  <a:lnTo>
                    <a:pt x="930" y="1015"/>
                  </a:lnTo>
                  <a:lnTo>
                    <a:pt x="930" y="994"/>
                  </a:lnTo>
                  <a:lnTo>
                    <a:pt x="929" y="973"/>
                  </a:lnTo>
                  <a:lnTo>
                    <a:pt x="927" y="954"/>
                  </a:lnTo>
                  <a:lnTo>
                    <a:pt x="924" y="934"/>
                  </a:lnTo>
                  <a:lnTo>
                    <a:pt x="920" y="916"/>
                  </a:lnTo>
                  <a:lnTo>
                    <a:pt x="915" y="897"/>
                  </a:lnTo>
                  <a:lnTo>
                    <a:pt x="910" y="879"/>
                  </a:lnTo>
                  <a:lnTo>
                    <a:pt x="904" y="862"/>
                  </a:lnTo>
                  <a:lnTo>
                    <a:pt x="897" y="846"/>
                  </a:lnTo>
                  <a:lnTo>
                    <a:pt x="889" y="829"/>
                  </a:lnTo>
                  <a:lnTo>
                    <a:pt x="881" y="813"/>
                  </a:lnTo>
                  <a:lnTo>
                    <a:pt x="872" y="799"/>
                  </a:lnTo>
                  <a:lnTo>
                    <a:pt x="862" y="785"/>
                  </a:lnTo>
                  <a:lnTo>
                    <a:pt x="853" y="770"/>
                  </a:lnTo>
                  <a:lnTo>
                    <a:pt x="842" y="758"/>
                  </a:lnTo>
                  <a:lnTo>
                    <a:pt x="830" y="745"/>
                  </a:lnTo>
                  <a:lnTo>
                    <a:pt x="818" y="733"/>
                  </a:lnTo>
                  <a:lnTo>
                    <a:pt x="806" y="723"/>
                  </a:lnTo>
                  <a:lnTo>
                    <a:pt x="793" y="712"/>
                  </a:lnTo>
                  <a:lnTo>
                    <a:pt x="780" y="702"/>
                  </a:lnTo>
                  <a:lnTo>
                    <a:pt x="767" y="694"/>
                  </a:lnTo>
                  <a:lnTo>
                    <a:pt x="752" y="686"/>
                  </a:lnTo>
                  <a:lnTo>
                    <a:pt x="738" y="677"/>
                  </a:lnTo>
                  <a:lnTo>
                    <a:pt x="724" y="671"/>
                  </a:lnTo>
                  <a:lnTo>
                    <a:pt x="709" y="664"/>
                  </a:lnTo>
                  <a:lnTo>
                    <a:pt x="694" y="659"/>
                  </a:lnTo>
                  <a:lnTo>
                    <a:pt x="678" y="655"/>
                  </a:lnTo>
                  <a:lnTo>
                    <a:pt x="663" y="651"/>
                  </a:lnTo>
                  <a:lnTo>
                    <a:pt x="646" y="649"/>
                  </a:lnTo>
                  <a:lnTo>
                    <a:pt x="631" y="646"/>
                  </a:lnTo>
                  <a:lnTo>
                    <a:pt x="614" y="645"/>
                  </a:lnTo>
                  <a:lnTo>
                    <a:pt x="597" y="644"/>
                  </a:lnTo>
                  <a:close/>
                  <a:moveTo>
                    <a:pt x="927" y="1590"/>
                  </a:moveTo>
                  <a:lnTo>
                    <a:pt x="927" y="1399"/>
                  </a:lnTo>
                  <a:lnTo>
                    <a:pt x="927" y="1399"/>
                  </a:lnTo>
                  <a:lnTo>
                    <a:pt x="910" y="1420"/>
                  </a:lnTo>
                  <a:lnTo>
                    <a:pt x="893" y="1442"/>
                  </a:lnTo>
                  <a:lnTo>
                    <a:pt x="875" y="1463"/>
                  </a:lnTo>
                  <a:lnTo>
                    <a:pt x="856" y="1482"/>
                  </a:lnTo>
                  <a:lnTo>
                    <a:pt x="836" y="1501"/>
                  </a:lnTo>
                  <a:lnTo>
                    <a:pt x="815" y="1519"/>
                  </a:lnTo>
                  <a:lnTo>
                    <a:pt x="792" y="1536"/>
                  </a:lnTo>
                  <a:lnTo>
                    <a:pt x="769" y="1552"/>
                  </a:lnTo>
                  <a:lnTo>
                    <a:pt x="744" y="1565"/>
                  </a:lnTo>
                  <a:lnTo>
                    <a:pt x="719" y="1578"/>
                  </a:lnTo>
                  <a:lnTo>
                    <a:pt x="692" y="1589"/>
                  </a:lnTo>
                  <a:lnTo>
                    <a:pt x="663" y="1597"/>
                  </a:lnTo>
                  <a:lnTo>
                    <a:pt x="633" y="1604"/>
                  </a:lnTo>
                  <a:lnTo>
                    <a:pt x="602" y="1610"/>
                  </a:lnTo>
                  <a:lnTo>
                    <a:pt x="568" y="1614"/>
                  </a:lnTo>
                  <a:lnTo>
                    <a:pt x="534" y="1615"/>
                  </a:lnTo>
                  <a:lnTo>
                    <a:pt x="534" y="1615"/>
                  </a:lnTo>
                  <a:lnTo>
                    <a:pt x="509" y="1614"/>
                  </a:lnTo>
                  <a:lnTo>
                    <a:pt x="484" y="1611"/>
                  </a:lnTo>
                  <a:lnTo>
                    <a:pt x="459" y="1609"/>
                  </a:lnTo>
                  <a:lnTo>
                    <a:pt x="434" y="1604"/>
                  </a:lnTo>
                  <a:lnTo>
                    <a:pt x="410" y="1598"/>
                  </a:lnTo>
                  <a:lnTo>
                    <a:pt x="385" y="1592"/>
                  </a:lnTo>
                  <a:lnTo>
                    <a:pt x="361" y="1584"/>
                  </a:lnTo>
                  <a:lnTo>
                    <a:pt x="337" y="1574"/>
                  </a:lnTo>
                  <a:lnTo>
                    <a:pt x="314" y="1565"/>
                  </a:lnTo>
                  <a:lnTo>
                    <a:pt x="290" y="1553"/>
                  </a:lnTo>
                  <a:lnTo>
                    <a:pt x="269" y="1540"/>
                  </a:lnTo>
                  <a:lnTo>
                    <a:pt x="247" y="1525"/>
                  </a:lnTo>
                  <a:lnTo>
                    <a:pt x="226" y="1511"/>
                  </a:lnTo>
                  <a:lnTo>
                    <a:pt x="205" y="1494"/>
                  </a:lnTo>
                  <a:lnTo>
                    <a:pt x="185" y="1477"/>
                  </a:lnTo>
                  <a:lnTo>
                    <a:pt x="166" y="1458"/>
                  </a:lnTo>
                  <a:lnTo>
                    <a:pt x="148" y="1439"/>
                  </a:lnTo>
                  <a:lnTo>
                    <a:pt x="130" y="1418"/>
                  </a:lnTo>
                  <a:lnTo>
                    <a:pt x="113" y="1396"/>
                  </a:lnTo>
                  <a:lnTo>
                    <a:pt x="98" y="1374"/>
                  </a:lnTo>
                  <a:lnTo>
                    <a:pt x="84" y="1348"/>
                  </a:lnTo>
                  <a:lnTo>
                    <a:pt x="70" y="1323"/>
                  </a:lnTo>
                  <a:lnTo>
                    <a:pt x="57" y="1297"/>
                  </a:lnTo>
                  <a:lnTo>
                    <a:pt x="45" y="1271"/>
                  </a:lnTo>
                  <a:lnTo>
                    <a:pt x="36" y="1242"/>
                  </a:lnTo>
                  <a:lnTo>
                    <a:pt x="26" y="1212"/>
                  </a:lnTo>
                  <a:lnTo>
                    <a:pt x="19" y="1182"/>
                  </a:lnTo>
                  <a:lnTo>
                    <a:pt x="12" y="1151"/>
                  </a:lnTo>
                  <a:lnTo>
                    <a:pt x="7" y="1118"/>
                  </a:lnTo>
                  <a:lnTo>
                    <a:pt x="4" y="1084"/>
                  </a:lnTo>
                  <a:lnTo>
                    <a:pt x="1" y="1050"/>
                  </a:lnTo>
                  <a:lnTo>
                    <a:pt x="0" y="1015"/>
                  </a:lnTo>
                  <a:lnTo>
                    <a:pt x="0" y="1015"/>
                  </a:lnTo>
                  <a:lnTo>
                    <a:pt x="1" y="979"/>
                  </a:lnTo>
                  <a:lnTo>
                    <a:pt x="4" y="945"/>
                  </a:lnTo>
                  <a:lnTo>
                    <a:pt x="7" y="911"/>
                  </a:lnTo>
                  <a:lnTo>
                    <a:pt x="12" y="879"/>
                  </a:lnTo>
                  <a:lnTo>
                    <a:pt x="19" y="848"/>
                  </a:lnTo>
                  <a:lnTo>
                    <a:pt x="26" y="817"/>
                  </a:lnTo>
                  <a:lnTo>
                    <a:pt x="35" y="788"/>
                  </a:lnTo>
                  <a:lnTo>
                    <a:pt x="45" y="760"/>
                  </a:lnTo>
                  <a:lnTo>
                    <a:pt x="56" y="732"/>
                  </a:lnTo>
                  <a:lnTo>
                    <a:pt x="69" y="706"/>
                  </a:lnTo>
                  <a:lnTo>
                    <a:pt x="82" y="681"/>
                  </a:lnTo>
                  <a:lnTo>
                    <a:pt x="97" y="657"/>
                  </a:lnTo>
                  <a:lnTo>
                    <a:pt x="112" y="634"/>
                  </a:lnTo>
                  <a:lnTo>
                    <a:pt x="129" y="612"/>
                  </a:lnTo>
                  <a:lnTo>
                    <a:pt x="146" y="591"/>
                  </a:lnTo>
                  <a:lnTo>
                    <a:pt x="165" y="571"/>
                  </a:lnTo>
                  <a:lnTo>
                    <a:pt x="184" y="553"/>
                  </a:lnTo>
                  <a:lnTo>
                    <a:pt x="203" y="535"/>
                  </a:lnTo>
                  <a:lnTo>
                    <a:pt x="223" y="520"/>
                  </a:lnTo>
                  <a:lnTo>
                    <a:pt x="245" y="504"/>
                  </a:lnTo>
                  <a:lnTo>
                    <a:pt x="266" y="490"/>
                  </a:lnTo>
                  <a:lnTo>
                    <a:pt x="289" y="478"/>
                  </a:lnTo>
                  <a:lnTo>
                    <a:pt x="312" y="466"/>
                  </a:lnTo>
                  <a:lnTo>
                    <a:pt x="336" y="455"/>
                  </a:lnTo>
                  <a:lnTo>
                    <a:pt x="359" y="447"/>
                  </a:lnTo>
                  <a:lnTo>
                    <a:pt x="383" y="438"/>
                  </a:lnTo>
                  <a:lnTo>
                    <a:pt x="407" y="431"/>
                  </a:lnTo>
                  <a:lnTo>
                    <a:pt x="432" y="425"/>
                  </a:lnTo>
                  <a:lnTo>
                    <a:pt x="457" y="422"/>
                  </a:lnTo>
                  <a:lnTo>
                    <a:pt x="484" y="418"/>
                  </a:lnTo>
                  <a:lnTo>
                    <a:pt x="509" y="417"/>
                  </a:lnTo>
                  <a:lnTo>
                    <a:pt x="534" y="416"/>
                  </a:lnTo>
                  <a:lnTo>
                    <a:pt x="534" y="416"/>
                  </a:lnTo>
                  <a:lnTo>
                    <a:pt x="570" y="417"/>
                  </a:lnTo>
                  <a:lnTo>
                    <a:pt x="602" y="420"/>
                  </a:lnTo>
                  <a:lnTo>
                    <a:pt x="634" y="425"/>
                  </a:lnTo>
                  <a:lnTo>
                    <a:pt x="664" y="432"/>
                  </a:lnTo>
                  <a:lnTo>
                    <a:pt x="693" y="441"/>
                  </a:lnTo>
                  <a:lnTo>
                    <a:pt x="720" y="451"/>
                  </a:lnTo>
                  <a:lnTo>
                    <a:pt x="745" y="463"/>
                  </a:lnTo>
                  <a:lnTo>
                    <a:pt x="770" y="477"/>
                  </a:lnTo>
                  <a:lnTo>
                    <a:pt x="794" y="492"/>
                  </a:lnTo>
                  <a:lnTo>
                    <a:pt x="816" y="508"/>
                  </a:lnTo>
                  <a:lnTo>
                    <a:pt x="837" y="524"/>
                  </a:lnTo>
                  <a:lnTo>
                    <a:pt x="858" y="541"/>
                  </a:lnTo>
                  <a:lnTo>
                    <a:pt x="875" y="560"/>
                  </a:lnTo>
                  <a:lnTo>
                    <a:pt x="893" y="579"/>
                  </a:lnTo>
                  <a:lnTo>
                    <a:pt x="910" y="598"/>
                  </a:lnTo>
                  <a:lnTo>
                    <a:pt x="927" y="619"/>
                  </a:lnTo>
                  <a:lnTo>
                    <a:pt x="927" y="0"/>
                  </a:lnTo>
                  <a:lnTo>
                    <a:pt x="1191" y="0"/>
                  </a:lnTo>
                  <a:lnTo>
                    <a:pt x="1191" y="1590"/>
                  </a:lnTo>
                  <a:lnTo>
                    <a:pt x="927" y="1590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 descr=" " title=" "/>
            <p:cNvSpPr>
              <a:spLocks noEditPoints="1"/>
            </p:cNvSpPr>
            <p:nvPr userDrawn="1"/>
          </p:nvSpPr>
          <p:spPr bwMode="auto">
            <a:xfrm>
              <a:off x="1066862" y="4851501"/>
              <a:ext cx="12402" cy="12402"/>
            </a:xfrm>
            <a:custGeom>
              <a:avLst/>
              <a:gdLst>
                <a:gd name="T0" fmla="*/ 95 w 186"/>
                <a:gd name="T1" fmla="*/ 85 h 185"/>
                <a:gd name="T2" fmla="*/ 111 w 186"/>
                <a:gd name="T3" fmla="*/ 80 h 185"/>
                <a:gd name="T4" fmla="*/ 111 w 186"/>
                <a:gd name="T5" fmla="*/ 69 h 185"/>
                <a:gd name="T6" fmla="*/ 95 w 186"/>
                <a:gd name="T7" fmla="*/ 64 h 185"/>
                <a:gd name="T8" fmla="*/ 99 w 186"/>
                <a:gd name="T9" fmla="*/ 43 h 185"/>
                <a:gd name="T10" fmla="*/ 114 w 186"/>
                <a:gd name="T11" fmla="*/ 45 h 185"/>
                <a:gd name="T12" fmla="*/ 130 w 186"/>
                <a:gd name="T13" fmla="*/ 55 h 185"/>
                <a:gd name="T14" fmla="*/ 135 w 186"/>
                <a:gd name="T15" fmla="*/ 73 h 185"/>
                <a:gd name="T16" fmla="*/ 131 w 186"/>
                <a:gd name="T17" fmla="*/ 86 h 185"/>
                <a:gd name="T18" fmla="*/ 123 w 186"/>
                <a:gd name="T19" fmla="*/ 94 h 185"/>
                <a:gd name="T20" fmla="*/ 131 w 186"/>
                <a:gd name="T21" fmla="*/ 109 h 185"/>
                <a:gd name="T22" fmla="*/ 133 w 186"/>
                <a:gd name="T23" fmla="*/ 130 h 185"/>
                <a:gd name="T24" fmla="*/ 139 w 186"/>
                <a:gd name="T25" fmla="*/ 142 h 185"/>
                <a:gd name="T26" fmla="*/ 110 w 186"/>
                <a:gd name="T27" fmla="*/ 135 h 185"/>
                <a:gd name="T28" fmla="*/ 108 w 186"/>
                <a:gd name="T29" fmla="*/ 113 h 185"/>
                <a:gd name="T30" fmla="*/ 105 w 186"/>
                <a:gd name="T31" fmla="*/ 106 h 185"/>
                <a:gd name="T32" fmla="*/ 79 w 186"/>
                <a:gd name="T33" fmla="*/ 105 h 185"/>
                <a:gd name="T34" fmla="*/ 55 w 186"/>
                <a:gd name="T35" fmla="*/ 43 h 185"/>
                <a:gd name="T36" fmla="*/ 18 w 186"/>
                <a:gd name="T37" fmla="*/ 92 h 185"/>
                <a:gd name="T38" fmla="*/ 21 w 186"/>
                <a:gd name="T39" fmla="*/ 115 h 185"/>
                <a:gd name="T40" fmla="*/ 40 w 186"/>
                <a:gd name="T41" fmla="*/ 146 h 185"/>
                <a:gd name="T42" fmla="*/ 70 w 186"/>
                <a:gd name="T43" fmla="*/ 165 h 185"/>
                <a:gd name="T44" fmla="*/ 93 w 186"/>
                <a:gd name="T45" fmla="*/ 168 h 185"/>
                <a:gd name="T46" fmla="*/ 107 w 186"/>
                <a:gd name="T47" fmla="*/ 166 h 185"/>
                <a:gd name="T48" fmla="*/ 135 w 186"/>
                <a:gd name="T49" fmla="*/ 155 h 185"/>
                <a:gd name="T50" fmla="*/ 161 w 186"/>
                <a:gd name="T51" fmla="*/ 122 h 185"/>
                <a:gd name="T52" fmla="*/ 167 w 186"/>
                <a:gd name="T53" fmla="*/ 100 h 185"/>
                <a:gd name="T54" fmla="*/ 167 w 186"/>
                <a:gd name="T55" fmla="*/ 85 h 185"/>
                <a:gd name="T56" fmla="*/ 161 w 186"/>
                <a:gd name="T57" fmla="*/ 63 h 185"/>
                <a:gd name="T58" fmla="*/ 135 w 186"/>
                <a:gd name="T59" fmla="*/ 30 h 185"/>
                <a:gd name="T60" fmla="*/ 107 w 186"/>
                <a:gd name="T61" fmla="*/ 19 h 185"/>
                <a:gd name="T62" fmla="*/ 93 w 186"/>
                <a:gd name="T63" fmla="*/ 17 h 185"/>
                <a:gd name="T64" fmla="*/ 70 w 186"/>
                <a:gd name="T65" fmla="*/ 20 h 185"/>
                <a:gd name="T66" fmla="*/ 40 w 186"/>
                <a:gd name="T67" fmla="*/ 39 h 185"/>
                <a:gd name="T68" fmla="*/ 21 w 186"/>
                <a:gd name="T69" fmla="*/ 70 h 185"/>
                <a:gd name="T70" fmla="*/ 18 w 186"/>
                <a:gd name="T71" fmla="*/ 92 h 185"/>
                <a:gd name="T72" fmla="*/ 185 w 186"/>
                <a:gd name="T73" fmla="*/ 102 h 185"/>
                <a:gd name="T74" fmla="*/ 178 w 186"/>
                <a:gd name="T75" fmla="*/ 129 h 185"/>
                <a:gd name="T76" fmla="*/ 165 w 186"/>
                <a:gd name="T77" fmla="*/ 152 h 185"/>
                <a:gd name="T78" fmla="*/ 144 w 186"/>
                <a:gd name="T79" fmla="*/ 170 h 185"/>
                <a:gd name="T80" fmla="*/ 120 w 186"/>
                <a:gd name="T81" fmla="*/ 182 h 185"/>
                <a:gd name="T82" fmla="*/ 93 w 186"/>
                <a:gd name="T83" fmla="*/ 185 h 185"/>
                <a:gd name="T84" fmla="*/ 74 w 186"/>
                <a:gd name="T85" fmla="*/ 184 h 185"/>
                <a:gd name="T86" fmla="*/ 49 w 186"/>
                <a:gd name="T87" fmla="*/ 174 h 185"/>
                <a:gd name="T88" fmla="*/ 27 w 186"/>
                <a:gd name="T89" fmla="*/ 158 h 185"/>
                <a:gd name="T90" fmla="*/ 10 w 186"/>
                <a:gd name="T91" fmla="*/ 137 h 185"/>
                <a:gd name="T92" fmla="*/ 2 w 186"/>
                <a:gd name="T93" fmla="*/ 111 h 185"/>
                <a:gd name="T94" fmla="*/ 0 w 186"/>
                <a:gd name="T95" fmla="*/ 92 h 185"/>
                <a:gd name="T96" fmla="*/ 4 w 186"/>
                <a:gd name="T97" fmla="*/ 64 h 185"/>
                <a:gd name="T98" fmla="*/ 15 w 186"/>
                <a:gd name="T99" fmla="*/ 41 h 185"/>
                <a:gd name="T100" fmla="*/ 33 w 186"/>
                <a:gd name="T101" fmla="*/ 20 h 185"/>
                <a:gd name="T102" fmla="*/ 57 w 186"/>
                <a:gd name="T103" fmla="*/ 7 h 185"/>
                <a:gd name="T104" fmla="*/ 83 w 186"/>
                <a:gd name="T105" fmla="*/ 0 h 185"/>
                <a:gd name="T106" fmla="*/ 102 w 186"/>
                <a:gd name="T107" fmla="*/ 0 h 185"/>
                <a:gd name="T108" fmla="*/ 129 w 186"/>
                <a:gd name="T109" fmla="*/ 7 h 185"/>
                <a:gd name="T110" fmla="*/ 151 w 186"/>
                <a:gd name="T111" fmla="*/ 20 h 185"/>
                <a:gd name="T112" fmla="*/ 169 w 186"/>
                <a:gd name="T113" fmla="*/ 41 h 185"/>
                <a:gd name="T114" fmla="*/ 181 w 186"/>
                <a:gd name="T115" fmla="*/ 64 h 185"/>
                <a:gd name="T116" fmla="*/ 186 w 186"/>
                <a:gd name="T117" fmla="*/ 9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6" h="185">
                  <a:moveTo>
                    <a:pt x="79" y="85"/>
                  </a:moveTo>
                  <a:lnTo>
                    <a:pt x="95" y="85"/>
                  </a:lnTo>
                  <a:lnTo>
                    <a:pt x="95" y="85"/>
                  </a:lnTo>
                  <a:lnTo>
                    <a:pt x="102" y="85"/>
                  </a:lnTo>
                  <a:lnTo>
                    <a:pt x="107" y="82"/>
                  </a:lnTo>
                  <a:lnTo>
                    <a:pt x="111" y="80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69"/>
                  </a:lnTo>
                  <a:lnTo>
                    <a:pt x="108" y="66"/>
                  </a:lnTo>
                  <a:lnTo>
                    <a:pt x="102" y="64"/>
                  </a:lnTo>
                  <a:lnTo>
                    <a:pt x="95" y="64"/>
                  </a:lnTo>
                  <a:lnTo>
                    <a:pt x="79" y="64"/>
                  </a:lnTo>
                  <a:lnTo>
                    <a:pt x="79" y="85"/>
                  </a:lnTo>
                  <a:close/>
                  <a:moveTo>
                    <a:pt x="99" y="43"/>
                  </a:moveTo>
                  <a:lnTo>
                    <a:pt x="99" y="43"/>
                  </a:lnTo>
                  <a:lnTo>
                    <a:pt x="107" y="44"/>
                  </a:lnTo>
                  <a:lnTo>
                    <a:pt x="114" y="45"/>
                  </a:lnTo>
                  <a:lnTo>
                    <a:pt x="120" y="48"/>
                  </a:lnTo>
                  <a:lnTo>
                    <a:pt x="125" y="50"/>
                  </a:lnTo>
                  <a:lnTo>
                    <a:pt x="130" y="55"/>
                  </a:lnTo>
                  <a:lnTo>
                    <a:pt x="132" y="60"/>
                  </a:lnTo>
                  <a:lnTo>
                    <a:pt x="133" y="66"/>
                  </a:lnTo>
                  <a:lnTo>
                    <a:pt x="135" y="73"/>
                  </a:lnTo>
                  <a:lnTo>
                    <a:pt x="135" y="73"/>
                  </a:lnTo>
                  <a:lnTo>
                    <a:pt x="133" y="80"/>
                  </a:lnTo>
                  <a:lnTo>
                    <a:pt x="131" y="86"/>
                  </a:lnTo>
                  <a:lnTo>
                    <a:pt x="129" y="91"/>
                  </a:lnTo>
                  <a:lnTo>
                    <a:pt x="123" y="94"/>
                  </a:lnTo>
                  <a:lnTo>
                    <a:pt x="123" y="94"/>
                  </a:lnTo>
                  <a:lnTo>
                    <a:pt x="127" y="98"/>
                  </a:lnTo>
                  <a:lnTo>
                    <a:pt x="130" y="103"/>
                  </a:lnTo>
                  <a:lnTo>
                    <a:pt x="131" y="109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3" y="130"/>
                  </a:lnTo>
                  <a:lnTo>
                    <a:pt x="133" y="136"/>
                  </a:lnTo>
                  <a:lnTo>
                    <a:pt x="136" y="140"/>
                  </a:lnTo>
                  <a:lnTo>
                    <a:pt x="139" y="142"/>
                  </a:lnTo>
                  <a:lnTo>
                    <a:pt x="112" y="142"/>
                  </a:lnTo>
                  <a:lnTo>
                    <a:pt x="112" y="142"/>
                  </a:lnTo>
                  <a:lnTo>
                    <a:pt x="110" y="135"/>
                  </a:lnTo>
                  <a:lnTo>
                    <a:pt x="108" y="125"/>
                  </a:lnTo>
                  <a:lnTo>
                    <a:pt x="108" y="125"/>
                  </a:lnTo>
                  <a:lnTo>
                    <a:pt x="108" y="113"/>
                  </a:lnTo>
                  <a:lnTo>
                    <a:pt x="107" y="110"/>
                  </a:lnTo>
                  <a:lnTo>
                    <a:pt x="106" y="107"/>
                  </a:lnTo>
                  <a:lnTo>
                    <a:pt x="105" y="106"/>
                  </a:lnTo>
                  <a:lnTo>
                    <a:pt x="102" y="105"/>
                  </a:lnTo>
                  <a:lnTo>
                    <a:pt x="94" y="105"/>
                  </a:lnTo>
                  <a:lnTo>
                    <a:pt x="79" y="105"/>
                  </a:lnTo>
                  <a:lnTo>
                    <a:pt x="79" y="142"/>
                  </a:lnTo>
                  <a:lnTo>
                    <a:pt x="55" y="142"/>
                  </a:lnTo>
                  <a:lnTo>
                    <a:pt x="55" y="43"/>
                  </a:lnTo>
                  <a:lnTo>
                    <a:pt x="99" y="43"/>
                  </a:lnTo>
                  <a:close/>
                  <a:moveTo>
                    <a:pt x="18" y="92"/>
                  </a:moveTo>
                  <a:lnTo>
                    <a:pt x="18" y="92"/>
                  </a:lnTo>
                  <a:lnTo>
                    <a:pt x="19" y="100"/>
                  </a:lnTo>
                  <a:lnTo>
                    <a:pt x="20" y="107"/>
                  </a:lnTo>
                  <a:lnTo>
                    <a:pt x="21" y="115"/>
                  </a:lnTo>
                  <a:lnTo>
                    <a:pt x="24" y="122"/>
                  </a:lnTo>
                  <a:lnTo>
                    <a:pt x="31" y="135"/>
                  </a:lnTo>
                  <a:lnTo>
                    <a:pt x="40" y="146"/>
                  </a:lnTo>
                  <a:lnTo>
                    <a:pt x="51" y="155"/>
                  </a:lnTo>
                  <a:lnTo>
                    <a:pt x="64" y="162"/>
                  </a:lnTo>
                  <a:lnTo>
                    <a:pt x="70" y="165"/>
                  </a:lnTo>
                  <a:lnTo>
                    <a:pt x="77" y="166"/>
                  </a:lnTo>
                  <a:lnTo>
                    <a:pt x="84" y="167"/>
                  </a:lnTo>
                  <a:lnTo>
                    <a:pt x="93" y="168"/>
                  </a:lnTo>
                  <a:lnTo>
                    <a:pt x="93" y="168"/>
                  </a:lnTo>
                  <a:lnTo>
                    <a:pt x="100" y="167"/>
                  </a:lnTo>
                  <a:lnTo>
                    <a:pt x="107" y="166"/>
                  </a:lnTo>
                  <a:lnTo>
                    <a:pt x="114" y="165"/>
                  </a:lnTo>
                  <a:lnTo>
                    <a:pt x="122" y="162"/>
                  </a:lnTo>
                  <a:lnTo>
                    <a:pt x="135" y="155"/>
                  </a:lnTo>
                  <a:lnTo>
                    <a:pt x="145" y="146"/>
                  </a:lnTo>
                  <a:lnTo>
                    <a:pt x="155" y="135"/>
                  </a:lnTo>
                  <a:lnTo>
                    <a:pt x="161" y="122"/>
                  </a:lnTo>
                  <a:lnTo>
                    <a:pt x="163" y="115"/>
                  </a:lnTo>
                  <a:lnTo>
                    <a:pt x="166" y="107"/>
                  </a:lnTo>
                  <a:lnTo>
                    <a:pt x="167" y="100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85"/>
                  </a:lnTo>
                  <a:lnTo>
                    <a:pt x="166" y="78"/>
                  </a:lnTo>
                  <a:lnTo>
                    <a:pt x="163" y="70"/>
                  </a:lnTo>
                  <a:lnTo>
                    <a:pt x="161" y="63"/>
                  </a:lnTo>
                  <a:lnTo>
                    <a:pt x="155" y="50"/>
                  </a:lnTo>
                  <a:lnTo>
                    <a:pt x="145" y="39"/>
                  </a:lnTo>
                  <a:lnTo>
                    <a:pt x="135" y="30"/>
                  </a:lnTo>
                  <a:lnTo>
                    <a:pt x="122" y="23"/>
                  </a:lnTo>
                  <a:lnTo>
                    <a:pt x="114" y="20"/>
                  </a:lnTo>
                  <a:lnTo>
                    <a:pt x="107" y="19"/>
                  </a:lnTo>
                  <a:lnTo>
                    <a:pt x="100" y="18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84" y="18"/>
                  </a:lnTo>
                  <a:lnTo>
                    <a:pt x="77" y="19"/>
                  </a:lnTo>
                  <a:lnTo>
                    <a:pt x="70" y="20"/>
                  </a:lnTo>
                  <a:lnTo>
                    <a:pt x="63" y="23"/>
                  </a:lnTo>
                  <a:lnTo>
                    <a:pt x="51" y="30"/>
                  </a:lnTo>
                  <a:lnTo>
                    <a:pt x="40" y="39"/>
                  </a:lnTo>
                  <a:lnTo>
                    <a:pt x="31" y="50"/>
                  </a:lnTo>
                  <a:lnTo>
                    <a:pt x="24" y="63"/>
                  </a:lnTo>
                  <a:lnTo>
                    <a:pt x="21" y="70"/>
                  </a:lnTo>
                  <a:lnTo>
                    <a:pt x="20" y="78"/>
                  </a:lnTo>
                  <a:lnTo>
                    <a:pt x="19" y="85"/>
                  </a:lnTo>
                  <a:lnTo>
                    <a:pt x="18" y="92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5" y="102"/>
                  </a:lnTo>
                  <a:lnTo>
                    <a:pt x="184" y="111"/>
                  </a:lnTo>
                  <a:lnTo>
                    <a:pt x="181" y="121"/>
                  </a:lnTo>
                  <a:lnTo>
                    <a:pt x="178" y="129"/>
                  </a:lnTo>
                  <a:lnTo>
                    <a:pt x="174" y="137"/>
                  </a:lnTo>
                  <a:lnTo>
                    <a:pt x="169" y="145"/>
                  </a:lnTo>
                  <a:lnTo>
                    <a:pt x="165" y="152"/>
                  </a:lnTo>
                  <a:lnTo>
                    <a:pt x="159" y="158"/>
                  </a:lnTo>
                  <a:lnTo>
                    <a:pt x="151" y="165"/>
                  </a:lnTo>
                  <a:lnTo>
                    <a:pt x="144" y="170"/>
                  </a:lnTo>
                  <a:lnTo>
                    <a:pt x="137" y="174"/>
                  </a:lnTo>
                  <a:lnTo>
                    <a:pt x="129" y="178"/>
                  </a:lnTo>
                  <a:lnTo>
                    <a:pt x="120" y="182"/>
                  </a:lnTo>
                  <a:lnTo>
                    <a:pt x="112" y="184"/>
                  </a:lnTo>
                  <a:lnTo>
                    <a:pt x="102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83" y="185"/>
                  </a:lnTo>
                  <a:lnTo>
                    <a:pt x="74" y="184"/>
                  </a:lnTo>
                  <a:lnTo>
                    <a:pt x="65" y="182"/>
                  </a:lnTo>
                  <a:lnTo>
                    <a:pt x="57" y="178"/>
                  </a:lnTo>
                  <a:lnTo>
                    <a:pt x="49" y="174"/>
                  </a:lnTo>
                  <a:lnTo>
                    <a:pt x="40" y="170"/>
                  </a:lnTo>
                  <a:lnTo>
                    <a:pt x="33" y="165"/>
                  </a:lnTo>
                  <a:lnTo>
                    <a:pt x="27" y="158"/>
                  </a:lnTo>
                  <a:lnTo>
                    <a:pt x="21" y="152"/>
                  </a:lnTo>
                  <a:lnTo>
                    <a:pt x="15" y="145"/>
                  </a:lnTo>
                  <a:lnTo>
                    <a:pt x="10" y="137"/>
                  </a:lnTo>
                  <a:lnTo>
                    <a:pt x="7" y="129"/>
                  </a:lnTo>
                  <a:lnTo>
                    <a:pt x="4" y="121"/>
                  </a:lnTo>
                  <a:lnTo>
                    <a:pt x="2" y="111"/>
                  </a:lnTo>
                  <a:lnTo>
                    <a:pt x="0" y="102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82"/>
                  </a:lnTo>
                  <a:lnTo>
                    <a:pt x="2" y="74"/>
                  </a:lnTo>
                  <a:lnTo>
                    <a:pt x="4" y="64"/>
                  </a:lnTo>
                  <a:lnTo>
                    <a:pt x="7" y="56"/>
                  </a:lnTo>
                  <a:lnTo>
                    <a:pt x="10" y="48"/>
                  </a:lnTo>
                  <a:lnTo>
                    <a:pt x="15" y="41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33" y="20"/>
                  </a:lnTo>
                  <a:lnTo>
                    <a:pt x="40" y="16"/>
                  </a:lnTo>
                  <a:lnTo>
                    <a:pt x="49" y="11"/>
                  </a:lnTo>
                  <a:lnTo>
                    <a:pt x="57" y="7"/>
                  </a:lnTo>
                  <a:lnTo>
                    <a:pt x="65" y="4"/>
                  </a:lnTo>
                  <a:lnTo>
                    <a:pt x="74" y="1"/>
                  </a:lnTo>
                  <a:lnTo>
                    <a:pt x="83" y="0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102" y="0"/>
                  </a:lnTo>
                  <a:lnTo>
                    <a:pt x="112" y="1"/>
                  </a:lnTo>
                  <a:lnTo>
                    <a:pt x="120" y="4"/>
                  </a:lnTo>
                  <a:lnTo>
                    <a:pt x="129" y="7"/>
                  </a:lnTo>
                  <a:lnTo>
                    <a:pt x="137" y="11"/>
                  </a:lnTo>
                  <a:lnTo>
                    <a:pt x="144" y="16"/>
                  </a:lnTo>
                  <a:lnTo>
                    <a:pt x="151" y="20"/>
                  </a:lnTo>
                  <a:lnTo>
                    <a:pt x="159" y="26"/>
                  </a:lnTo>
                  <a:lnTo>
                    <a:pt x="165" y="33"/>
                  </a:lnTo>
                  <a:lnTo>
                    <a:pt x="169" y="41"/>
                  </a:lnTo>
                  <a:lnTo>
                    <a:pt x="174" y="48"/>
                  </a:lnTo>
                  <a:lnTo>
                    <a:pt x="178" y="56"/>
                  </a:lnTo>
                  <a:lnTo>
                    <a:pt x="181" y="64"/>
                  </a:lnTo>
                  <a:lnTo>
                    <a:pt x="184" y="74"/>
                  </a:lnTo>
                  <a:lnTo>
                    <a:pt x="185" y="82"/>
                  </a:lnTo>
                  <a:lnTo>
                    <a:pt x="186" y="92"/>
                  </a:ln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 descr="DevCon logo" title="DevCon logo"/>
          <p:cNvGrpSpPr>
            <a:grpSpLocks noChangeAspect="1"/>
          </p:cNvGrpSpPr>
          <p:nvPr userDrawn="1"/>
        </p:nvGrpSpPr>
        <p:grpSpPr>
          <a:xfrm>
            <a:off x="4161589" y="4795647"/>
            <a:ext cx="820822" cy="219456"/>
            <a:chOff x="311150" y="465797"/>
            <a:chExt cx="1881050" cy="502920"/>
          </a:xfrm>
          <a:solidFill>
            <a:schemeClr val="tx1">
              <a:alpha val="60000"/>
            </a:schemeClr>
          </a:solidFill>
        </p:grpSpPr>
        <p:grpSp>
          <p:nvGrpSpPr>
            <p:cNvPr id="48" name="Group 47"/>
            <p:cNvGrpSpPr/>
            <p:nvPr userDrawn="1"/>
          </p:nvGrpSpPr>
          <p:grpSpPr>
            <a:xfrm>
              <a:off x="311150" y="611448"/>
              <a:ext cx="1329797" cy="233499"/>
              <a:chOff x="311150" y="611448"/>
              <a:chExt cx="1329797" cy="233499"/>
            </a:xfrm>
            <a:grpFill/>
          </p:grpSpPr>
          <p:sp>
            <p:nvSpPr>
              <p:cNvPr id="53" name="Freeform 5" descr=" " title=" "/>
              <p:cNvSpPr>
                <a:spLocks noEditPoints="1"/>
              </p:cNvSpPr>
              <p:nvPr userDrawn="1"/>
            </p:nvSpPr>
            <p:spPr bwMode="auto">
              <a:xfrm>
                <a:off x="311150" y="615040"/>
                <a:ext cx="208352" cy="225987"/>
              </a:xfrm>
              <a:custGeom>
                <a:avLst/>
                <a:gdLst>
                  <a:gd name="T0" fmla="*/ 153 w 638"/>
                  <a:gd name="T1" fmla="*/ 555 h 692"/>
                  <a:gd name="T2" fmla="*/ 271 w 638"/>
                  <a:gd name="T3" fmla="*/ 555 h 692"/>
                  <a:gd name="T4" fmla="*/ 315 w 638"/>
                  <a:gd name="T5" fmla="*/ 551 h 692"/>
                  <a:gd name="T6" fmla="*/ 355 w 638"/>
                  <a:gd name="T7" fmla="*/ 540 h 692"/>
                  <a:gd name="T8" fmla="*/ 391 w 638"/>
                  <a:gd name="T9" fmla="*/ 522 h 692"/>
                  <a:gd name="T10" fmla="*/ 422 w 638"/>
                  <a:gd name="T11" fmla="*/ 497 h 692"/>
                  <a:gd name="T12" fmla="*/ 446 w 638"/>
                  <a:gd name="T13" fmla="*/ 467 h 692"/>
                  <a:gd name="T14" fmla="*/ 463 w 638"/>
                  <a:gd name="T15" fmla="*/ 432 h 692"/>
                  <a:gd name="T16" fmla="*/ 475 w 638"/>
                  <a:gd name="T17" fmla="*/ 393 h 692"/>
                  <a:gd name="T18" fmla="*/ 479 w 638"/>
                  <a:gd name="T19" fmla="*/ 349 h 692"/>
                  <a:gd name="T20" fmla="*/ 479 w 638"/>
                  <a:gd name="T21" fmla="*/ 346 h 692"/>
                  <a:gd name="T22" fmla="*/ 475 w 638"/>
                  <a:gd name="T23" fmla="*/ 302 h 692"/>
                  <a:gd name="T24" fmla="*/ 463 w 638"/>
                  <a:gd name="T25" fmla="*/ 262 h 692"/>
                  <a:gd name="T26" fmla="*/ 446 w 638"/>
                  <a:gd name="T27" fmla="*/ 226 h 692"/>
                  <a:gd name="T28" fmla="*/ 422 w 638"/>
                  <a:gd name="T29" fmla="*/ 197 h 692"/>
                  <a:gd name="T30" fmla="*/ 391 w 638"/>
                  <a:gd name="T31" fmla="*/ 172 h 692"/>
                  <a:gd name="T32" fmla="*/ 355 w 638"/>
                  <a:gd name="T33" fmla="*/ 153 h 692"/>
                  <a:gd name="T34" fmla="*/ 315 w 638"/>
                  <a:gd name="T35" fmla="*/ 142 h 692"/>
                  <a:gd name="T36" fmla="*/ 271 w 638"/>
                  <a:gd name="T37" fmla="*/ 137 h 692"/>
                  <a:gd name="T38" fmla="*/ 0 w 638"/>
                  <a:gd name="T39" fmla="*/ 0 h 692"/>
                  <a:gd name="T40" fmla="*/ 271 w 638"/>
                  <a:gd name="T41" fmla="*/ 0 h 692"/>
                  <a:gd name="T42" fmla="*/ 310 w 638"/>
                  <a:gd name="T43" fmla="*/ 2 h 692"/>
                  <a:gd name="T44" fmla="*/ 348 w 638"/>
                  <a:gd name="T45" fmla="*/ 6 h 692"/>
                  <a:gd name="T46" fmla="*/ 385 w 638"/>
                  <a:gd name="T47" fmla="*/ 15 h 692"/>
                  <a:gd name="T48" fmla="*/ 419 w 638"/>
                  <a:gd name="T49" fmla="*/ 27 h 692"/>
                  <a:gd name="T50" fmla="*/ 451 w 638"/>
                  <a:gd name="T51" fmla="*/ 41 h 692"/>
                  <a:gd name="T52" fmla="*/ 482 w 638"/>
                  <a:gd name="T53" fmla="*/ 58 h 692"/>
                  <a:gd name="T54" fmla="*/ 510 w 638"/>
                  <a:gd name="T55" fmla="*/ 78 h 692"/>
                  <a:gd name="T56" fmla="*/ 536 w 638"/>
                  <a:gd name="T57" fmla="*/ 99 h 692"/>
                  <a:gd name="T58" fmla="*/ 558 w 638"/>
                  <a:gd name="T59" fmla="*/ 123 h 692"/>
                  <a:gd name="T60" fmla="*/ 579 w 638"/>
                  <a:gd name="T61" fmla="*/ 150 h 692"/>
                  <a:gd name="T62" fmla="*/ 596 w 638"/>
                  <a:gd name="T63" fmla="*/ 179 h 692"/>
                  <a:gd name="T64" fmla="*/ 611 w 638"/>
                  <a:gd name="T65" fmla="*/ 208 h 692"/>
                  <a:gd name="T66" fmla="*/ 623 w 638"/>
                  <a:gd name="T67" fmla="*/ 241 h 692"/>
                  <a:gd name="T68" fmla="*/ 631 w 638"/>
                  <a:gd name="T69" fmla="*/ 274 h 692"/>
                  <a:gd name="T70" fmla="*/ 637 w 638"/>
                  <a:gd name="T71" fmla="*/ 308 h 692"/>
                  <a:gd name="T72" fmla="*/ 638 w 638"/>
                  <a:gd name="T73" fmla="*/ 344 h 692"/>
                  <a:gd name="T74" fmla="*/ 638 w 638"/>
                  <a:gd name="T75" fmla="*/ 346 h 692"/>
                  <a:gd name="T76" fmla="*/ 637 w 638"/>
                  <a:gd name="T77" fmla="*/ 382 h 692"/>
                  <a:gd name="T78" fmla="*/ 631 w 638"/>
                  <a:gd name="T79" fmla="*/ 418 h 692"/>
                  <a:gd name="T80" fmla="*/ 623 w 638"/>
                  <a:gd name="T81" fmla="*/ 451 h 692"/>
                  <a:gd name="T82" fmla="*/ 611 w 638"/>
                  <a:gd name="T83" fmla="*/ 483 h 692"/>
                  <a:gd name="T84" fmla="*/ 596 w 638"/>
                  <a:gd name="T85" fmla="*/ 513 h 692"/>
                  <a:gd name="T86" fmla="*/ 579 w 638"/>
                  <a:gd name="T87" fmla="*/ 541 h 692"/>
                  <a:gd name="T88" fmla="*/ 558 w 638"/>
                  <a:gd name="T89" fmla="*/ 568 h 692"/>
                  <a:gd name="T90" fmla="*/ 536 w 638"/>
                  <a:gd name="T91" fmla="*/ 592 h 692"/>
                  <a:gd name="T92" fmla="*/ 510 w 638"/>
                  <a:gd name="T93" fmla="*/ 615 h 692"/>
                  <a:gd name="T94" fmla="*/ 482 w 638"/>
                  <a:gd name="T95" fmla="*/ 634 h 692"/>
                  <a:gd name="T96" fmla="*/ 451 w 638"/>
                  <a:gd name="T97" fmla="*/ 652 h 692"/>
                  <a:gd name="T98" fmla="*/ 419 w 638"/>
                  <a:gd name="T99" fmla="*/ 666 h 692"/>
                  <a:gd name="T100" fmla="*/ 385 w 638"/>
                  <a:gd name="T101" fmla="*/ 677 h 692"/>
                  <a:gd name="T102" fmla="*/ 348 w 638"/>
                  <a:gd name="T103" fmla="*/ 685 h 692"/>
                  <a:gd name="T104" fmla="*/ 310 w 638"/>
                  <a:gd name="T105" fmla="*/ 691 h 692"/>
                  <a:gd name="T106" fmla="*/ 271 w 638"/>
                  <a:gd name="T107" fmla="*/ 692 h 692"/>
                  <a:gd name="T108" fmla="*/ 0 w 638"/>
                  <a:gd name="T109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38" h="692">
                    <a:moveTo>
                      <a:pt x="153" y="137"/>
                    </a:moveTo>
                    <a:lnTo>
                      <a:pt x="153" y="555"/>
                    </a:lnTo>
                    <a:lnTo>
                      <a:pt x="271" y="555"/>
                    </a:lnTo>
                    <a:lnTo>
                      <a:pt x="271" y="555"/>
                    </a:lnTo>
                    <a:lnTo>
                      <a:pt x="293" y="554"/>
                    </a:lnTo>
                    <a:lnTo>
                      <a:pt x="315" y="551"/>
                    </a:lnTo>
                    <a:lnTo>
                      <a:pt x="336" y="546"/>
                    </a:lnTo>
                    <a:lnTo>
                      <a:pt x="355" y="540"/>
                    </a:lnTo>
                    <a:lnTo>
                      <a:pt x="374" y="532"/>
                    </a:lnTo>
                    <a:lnTo>
                      <a:pt x="391" y="522"/>
                    </a:lnTo>
                    <a:lnTo>
                      <a:pt x="406" y="510"/>
                    </a:lnTo>
                    <a:lnTo>
                      <a:pt x="422" y="497"/>
                    </a:lnTo>
                    <a:lnTo>
                      <a:pt x="435" y="483"/>
                    </a:lnTo>
                    <a:lnTo>
                      <a:pt x="446" y="467"/>
                    </a:lnTo>
                    <a:lnTo>
                      <a:pt x="456" y="451"/>
                    </a:lnTo>
                    <a:lnTo>
                      <a:pt x="463" y="432"/>
                    </a:lnTo>
                    <a:lnTo>
                      <a:pt x="470" y="413"/>
                    </a:lnTo>
                    <a:lnTo>
                      <a:pt x="475" y="393"/>
                    </a:lnTo>
                    <a:lnTo>
                      <a:pt x="478" y="371"/>
                    </a:lnTo>
                    <a:lnTo>
                      <a:pt x="479" y="349"/>
                    </a:lnTo>
                    <a:lnTo>
                      <a:pt x="479" y="346"/>
                    </a:lnTo>
                    <a:lnTo>
                      <a:pt x="479" y="346"/>
                    </a:lnTo>
                    <a:lnTo>
                      <a:pt x="478" y="324"/>
                    </a:lnTo>
                    <a:lnTo>
                      <a:pt x="475" y="302"/>
                    </a:lnTo>
                    <a:lnTo>
                      <a:pt x="470" y="281"/>
                    </a:lnTo>
                    <a:lnTo>
                      <a:pt x="463" y="262"/>
                    </a:lnTo>
                    <a:lnTo>
                      <a:pt x="456" y="244"/>
                    </a:lnTo>
                    <a:lnTo>
                      <a:pt x="446" y="226"/>
                    </a:lnTo>
                    <a:lnTo>
                      <a:pt x="435" y="211"/>
                    </a:lnTo>
                    <a:lnTo>
                      <a:pt x="422" y="197"/>
                    </a:lnTo>
                    <a:lnTo>
                      <a:pt x="406" y="183"/>
                    </a:lnTo>
                    <a:lnTo>
                      <a:pt x="391" y="172"/>
                    </a:lnTo>
                    <a:lnTo>
                      <a:pt x="374" y="161"/>
                    </a:lnTo>
                    <a:lnTo>
                      <a:pt x="355" y="153"/>
                    </a:lnTo>
                    <a:lnTo>
                      <a:pt x="336" y="147"/>
                    </a:lnTo>
                    <a:lnTo>
                      <a:pt x="315" y="142"/>
                    </a:lnTo>
                    <a:lnTo>
                      <a:pt x="293" y="138"/>
                    </a:lnTo>
                    <a:lnTo>
                      <a:pt x="271" y="137"/>
                    </a:lnTo>
                    <a:lnTo>
                      <a:pt x="153" y="137"/>
                    </a:lnTo>
                    <a:close/>
                    <a:moveTo>
                      <a:pt x="0" y="0"/>
                    </a:moveTo>
                    <a:lnTo>
                      <a:pt x="271" y="0"/>
                    </a:lnTo>
                    <a:lnTo>
                      <a:pt x="271" y="0"/>
                    </a:lnTo>
                    <a:lnTo>
                      <a:pt x="291" y="0"/>
                    </a:lnTo>
                    <a:lnTo>
                      <a:pt x="310" y="2"/>
                    </a:lnTo>
                    <a:lnTo>
                      <a:pt x="329" y="4"/>
                    </a:lnTo>
                    <a:lnTo>
                      <a:pt x="348" y="6"/>
                    </a:lnTo>
                    <a:lnTo>
                      <a:pt x="367" y="11"/>
                    </a:lnTo>
                    <a:lnTo>
                      <a:pt x="385" y="15"/>
                    </a:lnTo>
                    <a:lnTo>
                      <a:pt x="403" y="21"/>
                    </a:lnTo>
                    <a:lnTo>
                      <a:pt x="419" y="27"/>
                    </a:lnTo>
                    <a:lnTo>
                      <a:pt x="436" y="34"/>
                    </a:lnTo>
                    <a:lnTo>
                      <a:pt x="451" y="41"/>
                    </a:lnTo>
                    <a:lnTo>
                      <a:pt x="467" y="49"/>
                    </a:lnTo>
                    <a:lnTo>
                      <a:pt x="482" y="58"/>
                    </a:lnTo>
                    <a:lnTo>
                      <a:pt x="497" y="67"/>
                    </a:lnTo>
                    <a:lnTo>
                      <a:pt x="510" y="78"/>
                    </a:lnTo>
                    <a:lnTo>
                      <a:pt x="523" y="88"/>
                    </a:lnTo>
                    <a:lnTo>
                      <a:pt x="536" y="99"/>
                    </a:lnTo>
                    <a:lnTo>
                      <a:pt x="548" y="111"/>
                    </a:lnTo>
                    <a:lnTo>
                      <a:pt x="558" y="123"/>
                    </a:lnTo>
                    <a:lnTo>
                      <a:pt x="569" y="136"/>
                    </a:lnTo>
                    <a:lnTo>
                      <a:pt x="579" y="150"/>
                    </a:lnTo>
                    <a:lnTo>
                      <a:pt x="588" y="163"/>
                    </a:lnTo>
                    <a:lnTo>
                      <a:pt x="596" y="179"/>
                    </a:lnTo>
                    <a:lnTo>
                      <a:pt x="605" y="193"/>
                    </a:lnTo>
                    <a:lnTo>
                      <a:pt x="611" y="208"/>
                    </a:lnTo>
                    <a:lnTo>
                      <a:pt x="618" y="224"/>
                    </a:lnTo>
                    <a:lnTo>
                      <a:pt x="623" y="241"/>
                    </a:lnTo>
                    <a:lnTo>
                      <a:pt x="627" y="257"/>
                    </a:lnTo>
                    <a:lnTo>
                      <a:pt x="631" y="274"/>
                    </a:lnTo>
                    <a:lnTo>
                      <a:pt x="634" y="290"/>
                    </a:lnTo>
                    <a:lnTo>
                      <a:pt x="637" y="308"/>
                    </a:lnTo>
                    <a:lnTo>
                      <a:pt x="638" y="326"/>
                    </a:lnTo>
                    <a:lnTo>
                      <a:pt x="638" y="344"/>
                    </a:lnTo>
                    <a:lnTo>
                      <a:pt x="638" y="346"/>
                    </a:lnTo>
                    <a:lnTo>
                      <a:pt x="638" y="346"/>
                    </a:lnTo>
                    <a:lnTo>
                      <a:pt x="638" y="364"/>
                    </a:lnTo>
                    <a:lnTo>
                      <a:pt x="637" y="382"/>
                    </a:lnTo>
                    <a:lnTo>
                      <a:pt x="634" y="400"/>
                    </a:lnTo>
                    <a:lnTo>
                      <a:pt x="631" y="418"/>
                    </a:lnTo>
                    <a:lnTo>
                      <a:pt x="627" y="434"/>
                    </a:lnTo>
                    <a:lnTo>
                      <a:pt x="623" y="451"/>
                    </a:lnTo>
                    <a:lnTo>
                      <a:pt x="618" y="466"/>
                    </a:lnTo>
                    <a:lnTo>
                      <a:pt x="611" y="483"/>
                    </a:lnTo>
                    <a:lnTo>
                      <a:pt x="605" y="498"/>
                    </a:lnTo>
                    <a:lnTo>
                      <a:pt x="596" y="513"/>
                    </a:lnTo>
                    <a:lnTo>
                      <a:pt x="588" y="527"/>
                    </a:lnTo>
                    <a:lnTo>
                      <a:pt x="579" y="541"/>
                    </a:lnTo>
                    <a:lnTo>
                      <a:pt x="569" y="555"/>
                    </a:lnTo>
                    <a:lnTo>
                      <a:pt x="558" y="568"/>
                    </a:lnTo>
                    <a:lnTo>
                      <a:pt x="548" y="580"/>
                    </a:lnTo>
                    <a:lnTo>
                      <a:pt x="536" y="592"/>
                    </a:lnTo>
                    <a:lnTo>
                      <a:pt x="523" y="604"/>
                    </a:lnTo>
                    <a:lnTo>
                      <a:pt x="510" y="615"/>
                    </a:lnTo>
                    <a:lnTo>
                      <a:pt x="497" y="624"/>
                    </a:lnTo>
                    <a:lnTo>
                      <a:pt x="482" y="634"/>
                    </a:lnTo>
                    <a:lnTo>
                      <a:pt x="467" y="643"/>
                    </a:lnTo>
                    <a:lnTo>
                      <a:pt x="451" y="652"/>
                    </a:lnTo>
                    <a:lnTo>
                      <a:pt x="436" y="659"/>
                    </a:lnTo>
                    <a:lnTo>
                      <a:pt x="419" y="666"/>
                    </a:lnTo>
                    <a:lnTo>
                      <a:pt x="403" y="672"/>
                    </a:lnTo>
                    <a:lnTo>
                      <a:pt x="385" y="677"/>
                    </a:lnTo>
                    <a:lnTo>
                      <a:pt x="367" y="681"/>
                    </a:lnTo>
                    <a:lnTo>
                      <a:pt x="348" y="685"/>
                    </a:lnTo>
                    <a:lnTo>
                      <a:pt x="329" y="688"/>
                    </a:lnTo>
                    <a:lnTo>
                      <a:pt x="310" y="691"/>
                    </a:lnTo>
                    <a:lnTo>
                      <a:pt x="291" y="692"/>
                    </a:lnTo>
                    <a:lnTo>
                      <a:pt x="271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6" descr=" " title=" "/>
              <p:cNvSpPr>
                <a:spLocks/>
              </p:cNvSpPr>
              <p:nvPr userDrawn="1"/>
            </p:nvSpPr>
            <p:spPr bwMode="auto">
              <a:xfrm>
                <a:off x="550853" y="615040"/>
                <a:ext cx="172103" cy="225987"/>
              </a:xfrm>
              <a:custGeom>
                <a:avLst/>
                <a:gdLst>
                  <a:gd name="T0" fmla="*/ 0 w 527"/>
                  <a:gd name="T1" fmla="*/ 0 h 692"/>
                  <a:gd name="T2" fmla="*/ 522 w 527"/>
                  <a:gd name="T3" fmla="*/ 0 h 692"/>
                  <a:gd name="T4" fmla="*/ 522 w 527"/>
                  <a:gd name="T5" fmla="*/ 136 h 692"/>
                  <a:gd name="T6" fmla="*/ 151 w 527"/>
                  <a:gd name="T7" fmla="*/ 136 h 692"/>
                  <a:gd name="T8" fmla="*/ 151 w 527"/>
                  <a:gd name="T9" fmla="*/ 276 h 692"/>
                  <a:gd name="T10" fmla="*/ 478 w 527"/>
                  <a:gd name="T11" fmla="*/ 276 h 692"/>
                  <a:gd name="T12" fmla="*/ 478 w 527"/>
                  <a:gd name="T13" fmla="*/ 412 h 692"/>
                  <a:gd name="T14" fmla="*/ 151 w 527"/>
                  <a:gd name="T15" fmla="*/ 412 h 692"/>
                  <a:gd name="T16" fmla="*/ 151 w 527"/>
                  <a:gd name="T17" fmla="*/ 557 h 692"/>
                  <a:gd name="T18" fmla="*/ 527 w 527"/>
                  <a:gd name="T19" fmla="*/ 557 h 692"/>
                  <a:gd name="T20" fmla="*/ 527 w 527"/>
                  <a:gd name="T21" fmla="*/ 692 h 692"/>
                  <a:gd name="T22" fmla="*/ 0 w 527"/>
                  <a:gd name="T23" fmla="*/ 692 h 692"/>
                  <a:gd name="T24" fmla="*/ 0 w 527"/>
                  <a:gd name="T25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7" h="692">
                    <a:moveTo>
                      <a:pt x="0" y="0"/>
                    </a:moveTo>
                    <a:lnTo>
                      <a:pt x="522" y="0"/>
                    </a:lnTo>
                    <a:lnTo>
                      <a:pt x="522" y="136"/>
                    </a:lnTo>
                    <a:lnTo>
                      <a:pt x="151" y="136"/>
                    </a:lnTo>
                    <a:lnTo>
                      <a:pt x="151" y="276"/>
                    </a:lnTo>
                    <a:lnTo>
                      <a:pt x="478" y="276"/>
                    </a:lnTo>
                    <a:lnTo>
                      <a:pt x="478" y="412"/>
                    </a:lnTo>
                    <a:lnTo>
                      <a:pt x="151" y="412"/>
                    </a:lnTo>
                    <a:lnTo>
                      <a:pt x="151" y="557"/>
                    </a:lnTo>
                    <a:lnTo>
                      <a:pt x="527" y="557"/>
                    </a:lnTo>
                    <a:lnTo>
                      <a:pt x="527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" descr=" " title=" "/>
              <p:cNvSpPr>
                <a:spLocks/>
              </p:cNvSpPr>
              <p:nvPr userDrawn="1"/>
            </p:nvSpPr>
            <p:spPr bwMode="auto">
              <a:xfrm>
                <a:off x="737652" y="615040"/>
                <a:ext cx="226640" cy="227620"/>
              </a:xfrm>
              <a:custGeom>
                <a:avLst/>
                <a:gdLst>
                  <a:gd name="T0" fmla="*/ 0 w 694"/>
                  <a:gd name="T1" fmla="*/ 0 h 697"/>
                  <a:gd name="T2" fmla="*/ 167 w 694"/>
                  <a:gd name="T3" fmla="*/ 0 h 697"/>
                  <a:gd name="T4" fmla="*/ 348 w 694"/>
                  <a:gd name="T5" fmla="*/ 488 h 697"/>
                  <a:gd name="T6" fmla="*/ 530 w 694"/>
                  <a:gd name="T7" fmla="*/ 0 h 697"/>
                  <a:gd name="T8" fmla="*/ 694 w 694"/>
                  <a:gd name="T9" fmla="*/ 0 h 697"/>
                  <a:gd name="T10" fmla="*/ 413 w 694"/>
                  <a:gd name="T11" fmla="*/ 697 h 697"/>
                  <a:gd name="T12" fmla="*/ 279 w 694"/>
                  <a:gd name="T13" fmla="*/ 697 h 697"/>
                  <a:gd name="T14" fmla="*/ 0 w 694"/>
                  <a:gd name="T15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4" h="697">
                    <a:moveTo>
                      <a:pt x="0" y="0"/>
                    </a:moveTo>
                    <a:lnTo>
                      <a:pt x="167" y="0"/>
                    </a:lnTo>
                    <a:lnTo>
                      <a:pt x="348" y="488"/>
                    </a:lnTo>
                    <a:lnTo>
                      <a:pt x="530" y="0"/>
                    </a:lnTo>
                    <a:lnTo>
                      <a:pt x="694" y="0"/>
                    </a:lnTo>
                    <a:lnTo>
                      <a:pt x="413" y="697"/>
                    </a:lnTo>
                    <a:lnTo>
                      <a:pt x="279" y="69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" descr=" " title=" "/>
              <p:cNvSpPr>
                <a:spLocks/>
              </p:cNvSpPr>
              <p:nvPr userDrawn="1"/>
            </p:nvSpPr>
            <p:spPr bwMode="auto">
              <a:xfrm>
                <a:off x="964619" y="611448"/>
                <a:ext cx="202148" cy="233499"/>
              </a:xfrm>
              <a:custGeom>
                <a:avLst/>
                <a:gdLst>
                  <a:gd name="T0" fmla="*/ 0 w 619"/>
                  <a:gd name="T1" fmla="*/ 357 h 715"/>
                  <a:gd name="T2" fmla="*/ 3 w 619"/>
                  <a:gd name="T3" fmla="*/ 303 h 715"/>
                  <a:gd name="T4" fmla="*/ 14 w 619"/>
                  <a:gd name="T5" fmla="*/ 252 h 715"/>
                  <a:gd name="T6" fmla="*/ 32 w 619"/>
                  <a:gd name="T7" fmla="*/ 203 h 715"/>
                  <a:gd name="T8" fmla="*/ 57 w 619"/>
                  <a:gd name="T9" fmla="*/ 158 h 715"/>
                  <a:gd name="T10" fmla="*/ 87 w 619"/>
                  <a:gd name="T11" fmla="*/ 117 h 715"/>
                  <a:gd name="T12" fmla="*/ 122 w 619"/>
                  <a:gd name="T13" fmla="*/ 82 h 715"/>
                  <a:gd name="T14" fmla="*/ 163 w 619"/>
                  <a:gd name="T15" fmla="*/ 52 h 715"/>
                  <a:gd name="T16" fmla="*/ 208 w 619"/>
                  <a:gd name="T17" fmla="*/ 28 h 715"/>
                  <a:gd name="T18" fmla="*/ 256 w 619"/>
                  <a:gd name="T19" fmla="*/ 10 h 715"/>
                  <a:gd name="T20" fmla="*/ 309 w 619"/>
                  <a:gd name="T21" fmla="*/ 1 h 715"/>
                  <a:gd name="T22" fmla="*/ 346 w 619"/>
                  <a:gd name="T23" fmla="*/ 0 h 715"/>
                  <a:gd name="T24" fmla="*/ 410 w 619"/>
                  <a:gd name="T25" fmla="*/ 4 h 715"/>
                  <a:gd name="T26" fmla="*/ 467 w 619"/>
                  <a:gd name="T27" fmla="*/ 17 h 715"/>
                  <a:gd name="T28" fmla="*/ 515 w 619"/>
                  <a:gd name="T29" fmla="*/ 38 h 715"/>
                  <a:gd name="T30" fmla="*/ 559 w 619"/>
                  <a:gd name="T31" fmla="*/ 65 h 715"/>
                  <a:gd name="T32" fmla="*/ 578 w 619"/>
                  <a:gd name="T33" fmla="*/ 148 h 715"/>
                  <a:gd name="T34" fmla="*/ 531 w 619"/>
                  <a:gd name="T35" fmla="*/ 107 h 715"/>
                  <a:gd name="T36" fmla="*/ 477 w 619"/>
                  <a:gd name="T37" fmla="*/ 74 h 715"/>
                  <a:gd name="T38" fmla="*/ 432 w 619"/>
                  <a:gd name="T39" fmla="*/ 58 h 715"/>
                  <a:gd name="T40" fmla="*/ 382 w 619"/>
                  <a:gd name="T41" fmla="*/ 48 h 715"/>
                  <a:gd name="T42" fmla="*/ 344 w 619"/>
                  <a:gd name="T43" fmla="*/ 46 h 715"/>
                  <a:gd name="T44" fmla="*/ 299 w 619"/>
                  <a:gd name="T45" fmla="*/ 50 h 715"/>
                  <a:gd name="T46" fmla="*/ 256 w 619"/>
                  <a:gd name="T47" fmla="*/ 59 h 715"/>
                  <a:gd name="T48" fmla="*/ 216 w 619"/>
                  <a:gd name="T49" fmla="*/ 76 h 715"/>
                  <a:gd name="T50" fmla="*/ 179 w 619"/>
                  <a:gd name="T51" fmla="*/ 98 h 715"/>
                  <a:gd name="T52" fmla="*/ 136 w 619"/>
                  <a:gd name="T53" fmla="*/ 135 h 715"/>
                  <a:gd name="T54" fmla="*/ 88 w 619"/>
                  <a:gd name="T55" fmla="*/ 206 h 715"/>
                  <a:gd name="T56" fmla="*/ 62 w 619"/>
                  <a:gd name="T57" fmla="*/ 276 h 715"/>
                  <a:gd name="T58" fmla="*/ 54 w 619"/>
                  <a:gd name="T59" fmla="*/ 323 h 715"/>
                  <a:gd name="T60" fmla="*/ 53 w 619"/>
                  <a:gd name="T61" fmla="*/ 357 h 715"/>
                  <a:gd name="T62" fmla="*/ 54 w 619"/>
                  <a:gd name="T63" fmla="*/ 389 h 715"/>
                  <a:gd name="T64" fmla="*/ 62 w 619"/>
                  <a:gd name="T65" fmla="*/ 436 h 715"/>
                  <a:gd name="T66" fmla="*/ 76 w 619"/>
                  <a:gd name="T67" fmla="*/ 480 h 715"/>
                  <a:gd name="T68" fmla="*/ 119 w 619"/>
                  <a:gd name="T69" fmla="*/ 557 h 715"/>
                  <a:gd name="T70" fmla="*/ 169 w 619"/>
                  <a:gd name="T71" fmla="*/ 608 h 715"/>
                  <a:gd name="T72" fmla="*/ 204 w 619"/>
                  <a:gd name="T73" fmla="*/ 632 h 715"/>
                  <a:gd name="T74" fmla="*/ 243 w 619"/>
                  <a:gd name="T75" fmla="*/ 651 h 715"/>
                  <a:gd name="T76" fmla="*/ 286 w 619"/>
                  <a:gd name="T77" fmla="*/ 663 h 715"/>
                  <a:gd name="T78" fmla="*/ 330 w 619"/>
                  <a:gd name="T79" fmla="*/ 669 h 715"/>
                  <a:gd name="T80" fmla="*/ 363 w 619"/>
                  <a:gd name="T81" fmla="*/ 669 h 715"/>
                  <a:gd name="T82" fmla="*/ 416 w 619"/>
                  <a:gd name="T83" fmla="*/ 661 h 715"/>
                  <a:gd name="T84" fmla="*/ 461 w 619"/>
                  <a:gd name="T85" fmla="*/ 647 h 715"/>
                  <a:gd name="T86" fmla="*/ 504 w 619"/>
                  <a:gd name="T87" fmla="*/ 626 h 715"/>
                  <a:gd name="T88" fmla="*/ 557 w 619"/>
                  <a:gd name="T89" fmla="*/ 585 h 715"/>
                  <a:gd name="T90" fmla="*/ 619 w 619"/>
                  <a:gd name="T91" fmla="*/ 595 h 715"/>
                  <a:gd name="T92" fmla="*/ 562 w 619"/>
                  <a:gd name="T93" fmla="*/ 644 h 715"/>
                  <a:gd name="T94" fmla="*/ 515 w 619"/>
                  <a:gd name="T95" fmla="*/ 673 h 715"/>
                  <a:gd name="T96" fmla="*/ 466 w 619"/>
                  <a:gd name="T97" fmla="*/ 696 h 715"/>
                  <a:gd name="T98" fmla="*/ 409 w 619"/>
                  <a:gd name="T99" fmla="*/ 710 h 715"/>
                  <a:gd name="T100" fmla="*/ 343 w 619"/>
                  <a:gd name="T101" fmla="*/ 715 h 715"/>
                  <a:gd name="T102" fmla="*/ 308 w 619"/>
                  <a:gd name="T103" fmla="*/ 714 h 715"/>
                  <a:gd name="T104" fmla="*/ 255 w 619"/>
                  <a:gd name="T105" fmla="*/ 704 h 715"/>
                  <a:gd name="T106" fmla="*/ 207 w 619"/>
                  <a:gd name="T107" fmla="*/ 688 h 715"/>
                  <a:gd name="T108" fmla="*/ 161 w 619"/>
                  <a:gd name="T109" fmla="*/ 664 h 715"/>
                  <a:gd name="T110" fmla="*/ 121 w 619"/>
                  <a:gd name="T111" fmla="*/ 634 h 715"/>
                  <a:gd name="T112" fmla="*/ 87 w 619"/>
                  <a:gd name="T113" fmla="*/ 600 h 715"/>
                  <a:gd name="T114" fmla="*/ 57 w 619"/>
                  <a:gd name="T115" fmla="*/ 559 h 715"/>
                  <a:gd name="T116" fmla="*/ 32 w 619"/>
                  <a:gd name="T117" fmla="*/ 514 h 715"/>
                  <a:gd name="T118" fmla="*/ 14 w 619"/>
                  <a:gd name="T119" fmla="*/ 465 h 715"/>
                  <a:gd name="T120" fmla="*/ 3 w 619"/>
                  <a:gd name="T121" fmla="*/ 414 h 715"/>
                  <a:gd name="T122" fmla="*/ 0 w 619"/>
                  <a:gd name="T123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9" h="715"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1" y="320"/>
                    </a:lnTo>
                    <a:lnTo>
                      <a:pt x="3" y="303"/>
                    </a:lnTo>
                    <a:lnTo>
                      <a:pt x="6" y="286"/>
                    </a:lnTo>
                    <a:lnTo>
                      <a:pt x="10" y="268"/>
                    </a:lnTo>
                    <a:lnTo>
                      <a:pt x="14" y="252"/>
                    </a:lnTo>
                    <a:lnTo>
                      <a:pt x="20" y="235"/>
                    </a:lnTo>
                    <a:lnTo>
                      <a:pt x="26" y="218"/>
                    </a:lnTo>
                    <a:lnTo>
                      <a:pt x="32" y="203"/>
                    </a:lnTo>
                    <a:lnTo>
                      <a:pt x="40" y="187"/>
                    </a:lnTo>
                    <a:lnTo>
                      <a:pt x="47" y="173"/>
                    </a:lnTo>
                    <a:lnTo>
                      <a:pt x="57" y="158"/>
                    </a:lnTo>
                    <a:lnTo>
                      <a:pt x="66" y="143"/>
                    </a:lnTo>
                    <a:lnTo>
                      <a:pt x="76" y="130"/>
                    </a:lnTo>
                    <a:lnTo>
                      <a:pt x="87" y="117"/>
                    </a:lnTo>
                    <a:lnTo>
                      <a:pt x="97" y="105"/>
                    </a:lnTo>
                    <a:lnTo>
                      <a:pt x="109" y="93"/>
                    </a:lnTo>
                    <a:lnTo>
                      <a:pt x="122" y="82"/>
                    </a:lnTo>
                    <a:lnTo>
                      <a:pt x="135" y="71"/>
                    </a:lnTo>
                    <a:lnTo>
                      <a:pt x="148" y="61"/>
                    </a:lnTo>
                    <a:lnTo>
                      <a:pt x="163" y="52"/>
                    </a:lnTo>
                    <a:lnTo>
                      <a:pt x="177" y="42"/>
                    </a:lnTo>
                    <a:lnTo>
                      <a:pt x="192" y="35"/>
                    </a:lnTo>
                    <a:lnTo>
                      <a:pt x="208" y="28"/>
                    </a:lnTo>
                    <a:lnTo>
                      <a:pt x="223" y="21"/>
                    </a:lnTo>
                    <a:lnTo>
                      <a:pt x="240" y="15"/>
                    </a:lnTo>
                    <a:lnTo>
                      <a:pt x="256" y="10"/>
                    </a:lnTo>
                    <a:lnTo>
                      <a:pt x="273" y="7"/>
                    </a:lnTo>
                    <a:lnTo>
                      <a:pt x="291" y="3"/>
                    </a:lnTo>
                    <a:lnTo>
                      <a:pt x="309" y="1"/>
                    </a:lnTo>
                    <a:lnTo>
                      <a:pt x="327" y="0"/>
                    </a:lnTo>
                    <a:lnTo>
                      <a:pt x="346" y="0"/>
                    </a:lnTo>
                    <a:lnTo>
                      <a:pt x="346" y="0"/>
                    </a:lnTo>
                    <a:lnTo>
                      <a:pt x="368" y="0"/>
                    </a:lnTo>
                    <a:lnTo>
                      <a:pt x="389" y="2"/>
                    </a:lnTo>
                    <a:lnTo>
                      <a:pt x="410" y="4"/>
                    </a:lnTo>
                    <a:lnTo>
                      <a:pt x="430" y="8"/>
                    </a:lnTo>
                    <a:lnTo>
                      <a:pt x="449" y="11"/>
                    </a:lnTo>
                    <a:lnTo>
                      <a:pt x="467" y="17"/>
                    </a:lnTo>
                    <a:lnTo>
                      <a:pt x="483" y="23"/>
                    </a:lnTo>
                    <a:lnTo>
                      <a:pt x="500" y="30"/>
                    </a:lnTo>
                    <a:lnTo>
                      <a:pt x="515" y="38"/>
                    </a:lnTo>
                    <a:lnTo>
                      <a:pt x="531" y="46"/>
                    </a:lnTo>
                    <a:lnTo>
                      <a:pt x="545" y="55"/>
                    </a:lnTo>
                    <a:lnTo>
                      <a:pt x="559" y="65"/>
                    </a:lnTo>
                    <a:lnTo>
                      <a:pt x="588" y="86"/>
                    </a:lnTo>
                    <a:lnTo>
                      <a:pt x="614" y="110"/>
                    </a:lnTo>
                    <a:lnTo>
                      <a:pt x="578" y="148"/>
                    </a:lnTo>
                    <a:lnTo>
                      <a:pt x="578" y="148"/>
                    </a:lnTo>
                    <a:lnTo>
                      <a:pt x="555" y="127"/>
                    </a:lnTo>
                    <a:lnTo>
                      <a:pt x="531" y="107"/>
                    </a:lnTo>
                    <a:lnTo>
                      <a:pt x="505" y="90"/>
                    </a:lnTo>
                    <a:lnTo>
                      <a:pt x="492" y="82"/>
                    </a:lnTo>
                    <a:lnTo>
                      <a:pt x="477" y="74"/>
                    </a:lnTo>
                    <a:lnTo>
                      <a:pt x="463" y="69"/>
                    </a:lnTo>
                    <a:lnTo>
                      <a:pt x="448" y="63"/>
                    </a:lnTo>
                    <a:lnTo>
                      <a:pt x="432" y="58"/>
                    </a:lnTo>
                    <a:lnTo>
                      <a:pt x="417" y="53"/>
                    </a:lnTo>
                    <a:lnTo>
                      <a:pt x="399" y="51"/>
                    </a:lnTo>
                    <a:lnTo>
                      <a:pt x="382" y="48"/>
                    </a:lnTo>
                    <a:lnTo>
                      <a:pt x="363" y="46"/>
                    </a:lnTo>
                    <a:lnTo>
                      <a:pt x="344" y="46"/>
                    </a:lnTo>
                    <a:lnTo>
                      <a:pt x="344" y="46"/>
                    </a:lnTo>
                    <a:lnTo>
                      <a:pt x="329" y="46"/>
                    </a:lnTo>
                    <a:lnTo>
                      <a:pt x="313" y="47"/>
                    </a:lnTo>
                    <a:lnTo>
                      <a:pt x="299" y="50"/>
                    </a:lnTo>
                    <a:lnTo>
                      <a:pt x="285" y="52"/>
                    </a:lnTo>
                    <a:lnTo>
                      <a:pt x="269" y="55"/>
                    </a:lnTo>
                    <a:lnTo>
                      <a:pt x="256" y="59"/>
                    </a:lnTo>
                    <a:lnTo>
                      <a:pt x="242" y="64"/>
                    </a:lnTo>
                    <a:lnTo>
                      <a:pt x="229" y="70"/>
                    </a:lnTo>
                    <a:lnTo>
                      <a:pt x="216" y="76"/>
                    </a:lnTo>
                    <a:lnTo>
                      <a:pt x="203" y="83"/>
                    </a:lnTo>
                    <a:lnTo>
                      <a:pt x="191" y="90"/>
                    </a:lnTo>
                    <a:lnTo>
                      <a:pt x="179" y="98"/>
                    </a:lnTo>
                    <a:lnTo>
                      <a:pt x="169" y="107"/>
                    </a:lnTo>
                    <a:lnTo>
                      <a:pt x="157" y="116"/>
                    </a:lnTo>
                    <a:lnTo>
                      <a:pt x="136" y="135"/>
                    </a:lnTo>
                    <a:lnTo>
                      <a:pt x="117" y="158"/>
                    </a:lnTo>
                    <a:lnTo>
                      <a:pt x="102" y="181"/>
                    </a:lnTo>
                    <a:lnTo>
                      <a:pt x="88" y="206"/>
                    </a:lnTo>
                    <a:lnTo>
                      <a:pt x="75" y="234"/>
                    </a:lnTo>
                    <a:lnTo>
                      <a:pt x="65" y="262"/>
                    </a:lnTo>
                    <a:lnTo>
                      <a:pt x="62" y="276"/>
                    </a:lnTo>
                    <a:lnTo>
                      <a:pt x="59" y="292"/>
                    </a:lnTo>
                    <a:lnTo>
                      <a:pt x="56" y="307"/>
                    </a:lnTo>
                    <a:lnTo>
                      <a:pt x="54" y="323"/>
                    </a:lnTo>
                    <a:lnTo>
                      <a:pt x="53" y="339"/>
                    </a:lnTo>
                    <a:lnTo>
                      <a:pt x="53" y="355"/>
                    </a:lnTo>
                    <a:lnTo>
                      <a:pt x="53" y="357"/>
                    </a:lnTo>
                    <a:lnTo>
                      <a:pt x="53" y="357"/>
                    </a:lnTo>
                    <a:lnTo>
                      <a:pt x="53" y="374"/>
                    </a:lnTo>
                    <a:lnTo>
                      <a:pt x="54" y="389"/>
                    </a:lnTo>
                    <a:lnTo>
                      <a:pt x="57" y="405"/>
                    </a:lnTo>
                    <a:lnTo>
                      <a:pt x="59" y="421"/>
                    </a:lnTo>
                    <a:lnTo>
                      <a:pt x="62" y="436"/>
                    </a:lnTo>
                    <a:lnTo>
                      <a:pt x="66" y="451"/>
                    </a:lnTo>
                    <a:lnTo>
                      <a:pt x="70" y="465"/>
                    </a:lnTo>
                    <a:lnTo>
                      <a:pt x="76" y="480"/>
                    </a:lnTo>
                    <a:lnTo>
                      <a:pt x="88" y="507"/>
                    </a:lnTo>
                    <a:lnTo>
                      <a:pt x="102" y="533"/>
                    </a:lnTo>
                    <a:lnTo>
                      <a:pt x="119" y="557"/>
                    </a:lnTo>
                    <a:lnTo>
                      <a:pt x="138" y="578"/>
                    </a:lnTo>
                    <a:lnTo>
                      <a:pt x="158" y="598"/>
                    </a:lnTo>
                    <a:lnTo>
                      <a:pt x="169" y="608"/>
                    </a:lnTo>
                    <a:lnTo>
                      <a:pt x="180" y="616"/>
                    </a:lnTo>
                    <a:lnTo>
                      <a:pt x="192" y="625"/>
                    </a:lnTo>
                    <a:lnTo>
                      <a:pt x="204" y="632"/>
                    </a:lnTo>
                    <a:lnTo>
                      <a:pt x="217" y="639"/>
                    </a:lnTo>
                    <a:lnTo>
                      <a:pt x="230" y="645"/>
                    </a:lnTo>
                    <a:lnTo>
                      <a:pt x="243" y="651"/>
                    </a:lnTo>
                    <a:lnTo>
                      <a:pt x="258" y="656"/>
                    </a:lnTo>
                    <a:lnTo>
                      <a:pt x="272" y="659"/>
                    </a:lnTo>
                    <a:lnTo>
                      <a:pt x="286" y="663"/>
                    </a:lnTo>
                    <a:lnTo>
                      <a:pt x="300" y="665"/>
                    </a:lnTo>
                    <a:lnTo>
                      <a:pt x="315" y="667"/>
                    </a:lnTo>
                    <a:lnTo>
                      <a:pt x="330" y="669"/>
                    </a:lnTo>
                    <a:lnTo>
                      <a:pt x="346" y="669"/>
                    </a:lnTo>
                    <a:lnTo>
                      <a:pt x="346" y="669"/>
                    </a:lnTo>
                    <a:lnTo>
                      <a:pt x="363" y="669"/>
                    </a:lnTo>
                    <a:lnTo>
                      <a:pt x="381" y="667"/>
                    </a:lnTo>
                    <a:lnTo>
                      <a:pt x="399" y="665"/>
                    </a:lnTo>
                    <a:lnTo>
                      <a:pt x="416" y="661"/>
                    </a:lnTo>
                    <a:lnTo>
                      <a:pt x="431" y="658"/>
                    </a:lnTo>
                    <a:lnTo>
                      <a:pt x="447" y="653"/>
                    </a:lnTo>
                    <a:lnTo>
                      <a:pt x="461" y="647"/>
                    </a:lnTo>
                    <a:lnTo>
                      <a:pt x="476" y="641"/>
                    </a:lnTo>
                    <a:lnTo>
                      <a:pt x="490" y="634"/>
                    </a:lnTo>
                    <a:lnTo>
                      <a:pt x="504" y="626"/>
                    </a:lnTo>
                    <a:lnTo>
                      <a:pt x="518" y="616"/>
                    </a:lnTo>
                    <a:lnTo>
                      <a:pt x="531" y="607"/>
                    </a:lnTo>
                    <a:lnTo>
                      <a:pt x="557" y="585"/>
                    </a:lnTo>
                    <a:lnTo>
                      <a:pt x="584" y="560"/>
                    </a:lnTo>
                    <a:lnTo>
                      <a:pt x="619" y="595"/>
                    </a:lnTo>
                    <a:lnTo>
                      <a:pt x="619" y="595"/>
                    </a:lnTo>
                    <a:lnTo>
                      <a:pt x="590" y="620"/>
                    </a:lnTo>
                    <a:lnTo>
                      <a:pt x="576" y="633"/>
                    </a:lnTo>
                    <a:lnTo>
                      <a:pt x="562" y="644"/>
                    </a:lnTo>
                    <a:lnTo>
                      <a:pt x="548" y="654"/>
                    </a:lnTo>
                    <a:lnTo>
                      <a:pt x="532" y="665"/>
                    </a:lnTo>
                    <a:lnTo>
                      <a:pt x="515" y="673"/>
                    </a:lnTo>
                    <a:lnTo>
                      <a:pt x="500" y="682"/>
                    </a:lnTo>
                    <a:lnTo>
                      <a:pt x="482" y="690"/>
                    </a:lnTo>
                    <a:lnTo>
                      <a:pt x="466" y="696"/>
                    </a:lnTo>
                    <a:lnTo>
                      <a:pt x="447" y="702"/>
                    </a:lnTo>
                    <a:lnTo>
                      <a:pt x="428" y="707"/>
                    </a:lnTo>
                    <a:lnTo>
                      <a:pt x="409" y="710"/>
                    </a:lnTo>
                    <a:lnTo>
                      <a:pt x="387" y="713"/>
                    </a:lnTo>
                    <a:lnTo>
                      <a:pt x="366" y="715"/>
                    </a:lnTo>
                    <a:lnTo>
                      <a:pt x="343" y="715"/>
                    </a:lnTo>
                    <a:lnTo>
                      <a:pt x="343" y="715"/>
                    </a:lnTo>
                    <a:lnTo>
                      <a:pt x="325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4"/>
                    </a:lnTo>
                    <a:lnTo>
                      <a:pt x="239" y="699"/>
                    </a:lnTo>
                    <a:lnTo>
                      <a:pt x="222" y="694"/>
                    </a:lnTo>
                    <a:lnTo>
                      <a:pt x="207" y="688"/>
                    </a:lnTo>
                    <a:lnTo>
                      <a:pt x="191" y="680"/>
                    </a:lnTo>
                    <a:lnTo>
                      <a:pt x="176" y="672"/>
                    </a:lnTo>
                    <a:lnTo>
                      <a:pt x="161" y="664"/>
                    </a:lnTo>
                    <a:lnTo>
                      <a:pt x="148" y="656"/>
                    </a:lnTo>
                    <a:lnTo>
                      <a:pt x="134" y="645"/>
                    </a:lnTo>
                    <a:lnTo>
                      <a:pt x="121" y="634"/>
                    </a:lnTo>
                    <a:lnTo>
                      <a:pt x="109" y="623"/>
                    </a:lnTo>
                    <a:lnTo>
                      <a:pt x="97" y="612"/>
                    </a:lnTo>
                    <a:lnTo>
                      <a:pt x="87" y="600"/>
                    </a:lnTo>
                    <a:lnTo>
                      <a:pt x="76" y="587"/>
                    </a:lnTo>
                    <a:lnTo>
                      <a:pt x="65" y="574"/>
                    </a:lnTo>
                    <a:lnTo>
                      <a:pt x="57" y="559"/>
                    </a:lnTo>
                    <a:lnTo>
                      <a:pt x="47" y="545"/>
                    </a:lnTo>
                    <a:lnTo>
                      <a:pt x="39" y="530"/>
                    </a:lnTo>
                    <a:lnTo>
                      <a:pt x="32" y="514"/>
                    </a:lnTo>
                    <a:lnTo>
                      <a:pt x="26" y="499"/>
                    </a:lnTo>
                    <a:lnTo>
                      <a:pt x="20" y="482"/>
                    </a:lnTo>
                    <a:lnTo>
                      <a:pt x="14" y="465"/>
                    </a:lnTo>
                    <a:lnTo>
                      <a:pt x="10" y="449"/>
                    </a:lnTo>
                    <a:lnTo>
                      <a:pt x="6" y="432"/>
                    </a:lnTo>
                    <a:lnTo>
                      <a:pt x="3" y="414"/>
                    </a:lnTo>
                    <a:lnTo>
                      <a:pt x="1" y="396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" descr=" " title=" "/>
              <p:cNvSpPr>
                <a:spLocks noEditPoints="1"/>
              </p:cNvSpPr>
              <p:nvPr userDrawn="1"/>
            </p:nvSpPr>
            <p:spPr bwMode="auto">
              <a:xfrm>
                <a:off x="1182115" y="611448"/>
                <a:ext cx="226967" cy="233499"/>
              </a:xfrm>
              <a:custGeom>
                <a:avLst/>
                <a:gdLst>
                  <a:gd name="T0" fmla="*/ 642 w 695"/>
                  <a:gd name="T1" fmla="*/ 342 h 715"/>
                  <a:gd name="T2" fmla="*/ 630 w 695"/>
                  <a:gd name="T3" fmla="*/ 265 h 715"/>
                  <a:gd name="T4" fmla="*/ 578 w 695"/>
                  <a:gd name="T5" fmla="*/ 160 h 715"/>
                  <a:gd name="T6" fmla="*/ 527 w 695"/>
                  <a:gd name="T7" fmla="*/ 108 h 715"/>
                  <a:gd name="T8" fmla="*/ 478 w 695"/>
                  <a:gd name="T9" fmla="*/ 77 h 715"/>
                  <a:gd name="T10" fmla="*/ 423 w 695"/>
                  <a:gd name="T11" fmla="*/ 55 h 715"/>
                  <a:gd name="T12" fmla="*/ 363 w 695"/>
                  <a:gd name="T13" fmla="*/ 46 h 715"/>
                  <a:gd name="T14" fmla="*/ 315 w 695"/>
                  <a:gd name="T15" fmla="*/ 47 h 715"/>
                  <a:gd name="T16" fmla="*/ 256 w 695"/>
                  <a:gd name="T17" fmla="*/ 60 h 715"/>
                  <a:gd name="T18" fmla="*/ 203 w 695"/>
                  <a:gd name="T19" fmla="*/ 83 h 715"/>
                  <a:gd name="T20" fmla="*/ 156 w 695"/>
                  <a:gd name="T21" fmla="*/ 116 h 715"/>
                  <a:gd name="T22" fmla="*/ 101 w 695"/>
                  <a:gd name="T23" fmla="*/ 183 h 715"/>
                  <a:gd name="T24" fmla="*/ 59 w 695"/>
                  <a:gd name="T25" fmla="*/ 293 h 715"/>
                  <a:gd name="T26" fmla="*/ 54 w 695"/>
                  <a:gd name="T27" fmla="*/ 357 h 715"/>
                  <a:gd name="T28" fmla="*/ 56 w 695"/>
                  <a:gd name="T29" fmla="*/ 405 h 715"/>
                  <a:gd name="T30" fmla="*/ 87 w 695"/>
                  <a:gd name="T31" fmla="*/ 506 h 715"/>
                  <a:gd name="T32" fmla="*/ 146 w 695"/>
                  <a:gd name="T33" fmla="*/ 588 h 715"/>
                  <a:gd name="T34" fmla="*/ 192 w 695"/>
                  <a:gd name="T35" fmla="*/ 623 h 715"/>
                  <a:gd name="T36" fmla="*/ 244 w 695"/>
                  <a:gd name="T37" fmla="*/ 650 h 715"/>
                  <a:gd name="T38" fmla="*/ 302 w 695"/>
                  <a:gd name="T39" fmla="*/ 665 h 715"/>
                  <a:gd name="T40" fmla="*/ 348 w 695"/>
                  <a:gd name="T41" fmla="*/ 669 h 715"/>
                  <a:gd name="T42" fmla="*/ 410 w 695"/>
                  <a:gd name="T43" fmla="*/ 663 h 715"/>
                  <a:gd name="T44" fmla="*/ 467 w 695"/>
                  <a:gd name="T45" fmla="*/ 645 h 715"/>
                  <a:gd name="T46" fmla="*/ 517 w 695"/>
                  <a:gd name="T47" fmla="*/ 616 h 715"/>
                  <a:gd name="T48" fmla="*/ 560 w 695"/>
                  <a:gd name="T49" fmla="*/ 578 h 715"/>
                  <a:gd name="T50" fmla="*/ 621 w 695"/>
                  <a:gd name="T51" fmla="*/ 480 h 715"/>
                  <a:gd name="T52" fmla="*/ 642 w 695"/>
                  <a:gd name="T53" fmla="*/ 375 h 715"/>
                  <a:gd name="T54" fmla="*/ 0 w 695"/>
                  <a:gd name="T55" fmla="*/ 357 h 715"/>
                  <a:gd name="T56" fmla="*/ 6 w 695"/>
                  <a:gd name="T57" fmla="*/ 287 h 715"/>
                  <a:gd name="T58" fmla="*/ 25 w 695"/>
                  <a:gd name="T59" fmla="*/ 222 h 715"/>
                  <a:gd name="T60" fmla="*/ 55 w 695"/>
                  <a:gd name="T61" fmla="*/ 161 h 715"/>
                  <a:gd name="T62" fmla="*/ 95 w 695"/>
                  <a:gd name="T63" fmla="*/ 108 h 715"/>
                  <a:gd name="T64" fmla="*/ 146 w 695"/>
                  <a:gd name="T65" fmla="*/ 63 h 715"/>
                  <a:gd name="T66" fmla="*/ 206 w 695"/>
                  <a:gd name="T67" fmla="*/ 29 h 715"/>
                  <a:gd name="T68" fmla="*/ 274 w 695"/>
                  <a:gd name="T69" fmla="*/ 7 h 715"/>
                  <a:gd name="T70" fmla="*/ 348 w 695"/>
                  <a:gd name="T71" fmla="*/ 0 h 715"/>
                  <a:gd name="T72" fmla="*/ 405 w 695"/>
                  <a:gd name="T73" fmla="*/ 3 h 715"/>
                  <a:gd name="T74" fmla="*/ 476 w 695"/>
                  <a:gd name="T75" fmla="*/ 22 h 715"/>
                  <a:gd name="T76" fmla="*/ 537 w 695"/>
                  <a:gd name="T77" fmla="*/ 53 h 715"/>
                  <a:gd name="T78" fmla="*/ 590 w 695"/>
                  <a:gd name="T79" fmla="*/ 95 h 715"/>
                  <a:gd name="T80" fmla="*/ 632 w 695"/>
                  <a:gd name="T81" fmla="*/ 146 h 715"/>
                  <a:gd name="T82" fmla="*/ 664 w 695"/>
                  <a:gd name="T83" fmla="*/ 204 h 715"/>
                  <a:gd name="T84" fmla="*/ 686 w 695"/>
                  <a:gd name="T85" fmla="*/ 269 h 715"/>
                  <a:gd name="T86" fmla="*/ 695 w 695"/>
                  <a:gd name="T87" fmla="*/ 338 h 715"/>
                  <a:gd name="T88" fmla="*/ 695 w 695"/>
                  <a:gd name="T89" fmla="*/ 375 h 715"/>
                  <a:gd name="T90" fmla="*/ 686 w 695"/>
                  <a:gd name="T91" fmla="*/ 444 h 715"/>
                  <a:gd name="T92" fmla="*/ 664 w 695"/>
                  <a:gd name="T93" fmla="*/ 508 h 715"/>
                  <a:gd name="T94" fmla="*/ 631 w 695"/>
                  <a:gd name="T95" fmla="*/ 568 h 715"/>
                  <a:gd name="T96" fmla="*/ 588 w 695"/>
                  <a:gd name="T97" fmla="*/ 619 h 715"/>
                  <a:gd name="T98" fmla="*/ 535 w 695"/>
                  <a:gd name="T99" fmla="*/ 661 h 715"/>
                  <a:gd name="T100" fmla="*/ 473 w 695"/>
                  <a:gd name="T101" fmla="*/ 692 h 715"/>
                  <a:gd name="T102" fmla="*/ 404 w 695"/>
                  <a:gd name="T103" fmla="*/ 711 h 715"/>
                  <a:gd name="T104" fmla="*/ 347 w 695"/>
                  <a:gd name="T105" fmla="*/ 715 h 715"/>
                  <a:gd name="T106" fmla="*/ 272 w 695"/>
                  <a:gd name="T107" fmla="*/ 708 h 715"/>
                  <a:gd name="T108" fmla="*/ 205 w 695"/>
                  <a:gd name="T109" fmla="*/ 686 h 715"/>
                  <a:gd name="T110" fmla="*/ 145 w 695"/>
                  <a:gd name="T111" fmla="*/ 652 h 715"/>
                  <a:gd name="T112" fmla="*/ 95 w 695"/>
                  <a:gd name="T113" fmla="*/ 608 h 715"/>
                  <a:gd name="T114" fmla="*/ 55 w 695"/>
                  <a:gd name="T115" fmla="*/ 555 h 715"/>
                  <a:gd name="T116" fmla="*/ 24 w 695"/>
                  <a:gd name="T117" fmla="*/ 495 h 715"/>
                  <a:gd name="T118" fmla="*/ 6 w 695"/>
                  <a:gd name="T119" fmla="*/ 429 h 715"/>
                  <a:gd name="T120" fmla="*/ 0 w 695"/>
                  <a:gd name="T121" fmla="*/ 36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95" h="715">
                    <a:moveTo>
                      <a:pt x="643" y="360"/>
                    </a:moveTo>
                    <a:lnTo>
                      <a:pt x="643" y="357"/>
                    </a:lnTo>
                    <a:lnTo>
                      <a:pt x="643" y="357"/>
                    </a:lnTo>
                    <a:lnTo>
                      <a:pt x="642" y="342"/>
                    </a:lnTo>
                    <a:lnTo>
                      <a:pt x="641" y="325"/>
                    </a:lnTo>
                    <a:lnTo>
                      <a:pt x="640" y="310"/>
                    </a:lnTo>
                    <a:lnTo>
                      <a:pt x="637" y="294"/>
                    </a:lnTo>
                    <a:lnTo>
                      <a:pt x="630" y="265"/>
                    </a:lnTo>
                    <a:lnTo>
                      <a:pt x="621" y="236"/>
                    </a:lnTo>
                    <a:lnTo>
                      <a:pt x="609" y="209"/>
                    </a:lnTo>
                    <a:lnTo>
                      <a:pt x="594" y="184"/>
                    </a:lnTo>
                    <a:lnTo>
                      <a:pt x="578" y="160"/>
                    </a:lnTo>
                    <a:lnTo>
                      <a:pt x="559" y="137"/>
                    </a:lnTo>
                    <a:lnTo>
                      <a:pt x="549" y="127"/>
                    </a:lnTo>
                    <a:lnTo>
                      <a:pt x="539" y="117"/>
                    </a:lnTo>
                    <a:lnTo>
                      <a:pt x="527" y="108"/>
                    </a:lnTo>
                    <a:lnTo>
                      <a:pt x="516" y="99"/>
                    </a:lnTo>
                    <a:lnTo>
                      <a:pt x="504" y="91"/>
                    </a:lnTo>
                    <a:lnTo>
                      <a:pt x="491" y="84"/>
                    </a:lnTo>
                    <a:lnTo>
                      <a:pt x="478" y="77"/>
                    </a:lnTo>
                    <a:lnTo>
                      <a:pt x="465" y="71"/>
                    </a:lnTo>
                    <a:lnTo>
                      <a:pt x="452" y="65"/>
                    </a:lnTo>
                    <a:lnTo>
                      <a:pt x="438" y="60"/>
                    </a:lnTo>
                    <a:lnTo>
                      <a:pt x="423" y="55"/>
                    </a:lnTo>
                    <a:lnTo>
                      <a:pt x="409" y="52"/>
                    </a:lnTo>
                    <a:lnTo>
                      <a:pt x="394" y="50"/>
                    </a:lnTo>
                    <a:lnTo>
                      <a:pt x="378" y="47"/>
                    </a:lnTo>
                    <a:lnTo>
                      <a:pt x="363" y="46"/>
                    </a:lnTo>
                    <a:lnTo>
                      <a:pt x="347" y="46"/>
                    </a:lnTo>
                    <a:lnTo>
                      <a:pt x="347" y="46"/>
                    </a:lnTo>
                    <a:lnTo>
                      <a:pt x="331" y="46"/>
                    </a:lnTo>
                    <a:lnTo>
                      <a:pt x="315" y="47"/>
                    </a:lnTo>
                    <a:lnTo>
                      <a:pt x="300" y="50"/>
                    </a:lnTo>
                    <a:lnTo>
                      <a:pt x="285" y="52"/>
                    </a:lnTo>
                    <a:lnTo>
                      <a:pt x="270" y="55"/>
                    </a:lnTo>
                    <a:lnTo>
                      <a:pt x="256" y="60"/>
                    </a:lnTo>
                    <a:lnTo>
                      <a:pt x="243" y="65"/>
                    </a:lnTo>
                    <a:lnTo>
                      <a:pt x="228" y="70"/>
                    </a:lnTo>
                    <a:lnTo>
                      <a:pt x="215" y="77"/>
                    </a:lnTo>
                    <a:lnTo>
                      <a:pt x="203" y="83"/>
                    </a:lnTo>
                    <a:lnTo>
                      <a:pt x="190" y="91"/>
                    </a:lnTo>
                    <a:lnTo>
                      <a:pt x="179" y="98"/>
                    </a:lnTo>
                    <a:lnTo>
                      <a:pt x="168" y="108"/>
                    </a:lnTo>
                    <a:lnTo>
                      <a:pt x="156" y="116"/>
                    </a:lnTo>
                    <a:lnTo>
                      <a:pt x="146" y="127"/>
                    </a:lnTo>
                    <a:lnTo>
                      <a:pt x="136" y="136"/>
                    </a:lnTo>
                    <a:lnTo>
                      <a:pt x="118" y="159"/>
                    </a:lnTo>
                    <a:lnTo>
                      <a:pt x="101" y="183"/>
                    </a:lnTo>
                    <a:lnTo>
                      <a:pt x="87" y="208"/>
                    </a:lnTo>
                    <a:lnTo>
                      <a:pt x="75" y="235"/>
                    </a:lnTo>
                    <a:lnTo>
                      <a:pt x="66" y="263"/>
                    </a:lnTo>
                    <a:lnTo>
                      <a:pt x="59" y="293"/>
                    </a:lnTo>
                    <a:lnTo>
                      <a:pt x="55" y="324"/>
                    </a:lnTo>
                    <a:lnTo>
                      <a:pt x="54" y="339"/>
                    </a:lnTo>
                    <a:lnTo>
                      <a:pt x="54" y="355"/>
                    </a:lnTo>
                    <a:lnTo>
                      <a:pt x="54" y="357"/>
                    </a:lnTo>
                    <a:lnTo>
                      <a:pt x="54" y="357"/>
                    </a:lnTo>
                    <a:lnTo>
                      <a:pt x="54" y="373"/>
                    </a:lnTo>
                    <a:lnTo>
                      <a:pt x="55" y="389"/>
                    </a:lnTo>
                    <a:lnTo>
                      <a:pt x="56" y="405"/>
                    </a:lnTo>
                    <a:lnTo>
                      <a:pt x="59" y="420"/>
                    </a:lnTo>
                    <a:lnTo>
                      <a:pt x="66" y="450"/>
                    </a:lnTo>
                    <a:lnTo>
                      <a:pt x="75" y="478"/>
                    </a:lnTo>
                    <a:lnTo>
                      <a:pt x="87" y="506"/>
                    </a:lnTo>
                    <a:lnTo>
                      <a:pt x="101" y="531"/>
                    </a:lnTo>
                    <a:lnTo>
                      <a:pt x="118" y="555"/>
                    </a:lnTo>
                    <a:lnTo>
                      <a:pt x="137" y="577"/>
                    </a:lnTo>
                    <a:lnTo>
                      <a:pt x="146" y="588"/>
                    </a:lnTo>
                    <a:lnTo>
                      <a:pt x="157" y="597"/>
                    </a:lnTo>
                    <a:lnTo>
                      <a:pt x="169" y="607"/>
                    </a:lnTo>
                    <a:lnTo>
                      <a:pt x="180" y="615"/>
                    </a:lnTo>
                    <a:lnTo>
                      <a:pt x="192" y="623"/>
                    </a:lnTo>
                    <a:lnTo>
                      <a:pt x="205" y="631"/>
                    </a:lnTo>
                    <a:lnTo>
                      <a:pt x="218" y="638"/>
                    </a:lnTo>
                    <a:lnTo>
                      <a:pt x="231" y="644"/>
                    </a:lnTo>
                    <a:lnTo>
                      <a:pt x="244" y="650"/>
                    </a:lnTo>
                    <a:lnTo>
                      <a:pt x="258" y="654"/>
                    </a:lnTo>
                    <a:lnTo>
                      <a:pt x="272" y="659"/>
                    </a:lnTo>
                    <a:lnTo>
                      <a:pt x="287" y="663"/>
                    </a:lnTo>
                    <a:lnTo>
                      <a:pt x="302" y="665"/>
                    </a:lnTo>
                    <a:lnTo>
                      <a:pt x="318" y="667"/>
                    </a:lnTo>
                    <a:lnTo>
                      <a:pt x="333" y="669"/>
                    </a:lnTo>
                    <a:lnTo>
                      <a:pt x="348" y="669"/>
                    </a:lnTo>
                    <a:lnTo>
                      <a:pt x="348" y="669"/>
                    </a:lnTo>
                    <a:lnTo>
                      <a:pt x="365" y="669"/>
                    </a:lnTo>
                    <a:lnTo>
                      <a:pt x="381" y="667"/>
                    </a:lnTo>
                    <a:lnTo>
                      <a:pt x="396" y="665"/>
                    </a:lnTo>
                    <a:lnTo>
                      <a:pt x="410" y="663"/>
                    </a:lnTo>
                    <a:lnTo>
                      <a:pt x="426" y="659"/>
                    </a:lnTo>
                    <a:lnTo>
                      <a:pt x="440" y="654"/>
                    </a:lnTo>
                    <a:lnTo>
                      <a:pt x="453" y="650"/>
                    </a:lnTo>
                    <a:lnTo>
                      <a:pt x="467" y="645"/>
                    </a:lnTo>
                    <a:lnTo>
                      <a:pt x="480" y="638"/>
                    </a:lnTo>
                    <a:lnTo>
                      <a:pt x="492" y="632"/>
                    </a:lnTo>
                    <a:lnTo>
                      <a:pt x="505" y="623"/>
                    </a:lnTo>
                    <a:lnTo>
                      <a:pt x="517" y="616"/>
                    </a:lnTo>
                    <a:lnTo>
                      <a:pt x="528" y="607"/>
                    </a:lnTo>
                    <a:lnTo>
                      <a:pt x="540" y="598"/>
                    </a:lnTo>
                    <a:lnTo>
                      <a:pt x="550" y="588"/>
                    </a:lnTo>
                    <a:lnTo>
                      <a:pt x="560" y="578"/>
                    </a:lnTo>
                    <a:lnTo>
                      <a:pt x="578" y="556"/>
                    </a:lnTo>
                    <a:lnTo>
                      <a:pt x="594" y="532"/>
                    </a:lnTo>
                    <a:lnTo>
                      <a:pt x="609" y="507"/>
                    </a:lnTo>
                    <a:lnTo>
                      <a:pt x="621" y="480"/>
                    </a:lnTo>
                    <a:lnTo>
                      <a:pt x="630" y="451"/>
                    </a:lnTo>
                    <a:lnTo>
                      <a:pt x="637" y="421"/>
                    </a:lnTo>
                    <a:lnTo>
                      <a:pt x="641" y="391"/>
                    </a:lnTo>
                    <a:lnTo>
                      <a:pt x="642" y="375"/>
                    </a:lnTo>
                    <a:lnTo>
                      <a:pt x="643" y="360"/>
                    </a:lnTo>
                    <a:close/>
                    <a:moveTo>
                      <a:pt x="0" y="360"/>
                    </a:moveTo>
                    <a:lnTo>
                      <a:pt x="0" y="357"/>
                    </a:lnTo>
                    <a:lnTo>
                      <a:pt x="0" y="357"/>
                    </a:lnTo>
                    <a:lnTo>
                      <a:pt x="0" y="339"/>
                    </a:lnTo>
                    <a:lnTo>
                      <a:pt x="2" y="322"/>
                    </a:lnTo>
                    <a:lnTo>
                      <a:pt x="4" y="305"/>
                    </a:lnTo>
                    <a:lnTo>
                      <a:pt x="6" y="287"/>
                    </a:lnTo>
                    <a:lnTo>
                      <a:pt x="10" y="271"/>
                    </a:lnTo>
                    <a:lnTo>
                      <a:pt x="15" y="254"/>
                    </a:lnTo>
                    <a:lnTo>
                      <a:pt x="19" y="237"/>
                    </a:lnTo>
                    <a:lnTo>
                      <a:pt x="25" y="222"/>
                    </a:lnTo>
                    <a:lnTo>
                      <a:pt x="31" y="206"/>
                    </a:lnTo>
                    <a:lnTo>
                      <a:pt x="38" y="191"/>
                    </a:lnTo>
                    <a:lnTo>
                      <a:pt x="47" y="175"/>
                    </a:lnTo>
                    <a:lnTo>
                      <a:pt x="55" y="161"/>
                    </a:lnTo>
                    <a:lnTo>
                      <a:pt x="64" y="147"/>
                    </a:lnTo>
                    <a:lnTo>
                      <a:pt x="74" y="133"/>
                    </a:lnTo>
                    <a:lnTo>
                      <a:pt x="85" y="120"/>
                    </a:lnTo>
                    <a:lnTo>
                      <a:pt x="95" y="108"/>
                    </a:lnTo>
                    <a:lnTo>
                      <a:pt x="107" y="96"/>
                    </a:lnTo>
                    <a:lnTo>
                      <a:pt x="120" y="84"/>
                    </a:lnTo>
                    <a:lnTo>
                      <a:pt x="133" y="73"/>
                    </a:lnTo>
                    <a:lnTo>
                      <a:pt x="146" y="63"/>
                    </a:lnTo>
                    <a:lnTo>
                      <a:pt x="161" y="53"/>
                    </a:lnTo>
                    <a:lnTo>
                      <a:pt x="175" y="45"/>
                    </a:lnTo>
                    <a:lnTo>
                      <a:pt x="190" y="36"/>
                    </a:lnTo>
                    <a:lnTo>
                      <a:pt x="206" y="29"/>
                    </a:lnTo>
                    <a:lnTo>
                      <a:pt x="223" y="22"/>
                    </a:lnTo>
                    <a:lnTo>
                      <a:pt x="239" y="16"/>
                    </a:lnTo>
                    <a:lnTo>
                      <a:pt x="256" y="11"/>
                    </a:lnTo>
                    <a:lnTo>
                      <a:pt x="274" y="7"/>
                    </a:lnTo>
                    <a:lnTo>
                      <a:pt x="291" y="3"/>
                    </a:lnTo>
                    <a:lnTo>
                      <a:pt x="310" y="1"/>
                    </a:lnTo>
                    <a:lnTo>
                      <a:pt x="329" y="0"/>
                    </a:lnTo>
                    <a:lnTo>
                      <a:pt x="348" y="0"/>
                    </a:lnTo>
                    <a:lnTo>
                      <a:pt x="348" y="0"/>
                    </a:lnTo>
                    <a:lnTo>
                      <a:pt x="369" y="0"/>
                    </a:lnTo>
                    <a:lnTo>
                      <a:pt x="388" y="1"/>
                    </a:lnTo>
                    <a:lnTo>
                      <a:pt x="405" y="3"/>
                    </a:lnTo>
                    <a:lnTo>
                      <a:pt x="424" y="7"/>
                    </a:lnTo>
                    <a:lnTo>
                      <a:pt x="441" y="11"/>
                    </a:lnTo>
                    <a:lnTo>
                      <a:pt x="459" y="16"/>
                    </a:lnTo>
                    <a:lnTo>
                      <a:pt x="476" y="22"/>
                    </a:lnTo>
                    <a:lnTo>
                      <a:pt x="491" y="28"/>
                    </a:lnTo>
                    <a:lnTo>
                      <a:pt x="508" y="35"/>
                    </a:lnTo>
                    <a:lnTo>
                      <a:pt x="522" y="44"/>
                    </a:lnTo>
                    <a:lnTo>
                      <a:pt x="537" y="53"/>
                    </a:lnTo>
                    <a:lnTo>
                      <a:pt x="550" y="63"/>
                    </a:lnTo>
                    <a:lnTo>
                      <a:pt x="565" y="72"/>
                    </a:lnTo>
                    <a:lnTo>
                      <a:pt x="577" y="83"/>
                    </a:lnTo>
                    <a:lnTo>
                      <a:pt x="590" y="95"/>
                    </a:lnTo>
                    <a:lnTo>
                      <a:pt x="602" y="107"/>
                    </a:lnTo>
                    <a:lnTo>
                      <a:pt x="612" y="120"/>
                    </a:lnTo>
                    <a:lnTo>
                      <a:pt x="623" y="133"/>
                    </a:lnTo>
                    <a:lnTo>
                      <a:pt x="632" y="146"/>
                    </a:lnTo>
                    <a:lnTo>
                      <a:pt x="642" y="160"/>
                    </a:lnTo>
                    <a:lnTo>
                      <a:pt x="650" y="174"/>
                    </a:lnTo>
                    <a:lnTo>
                      <a:pt x="657" y="189"/>
                    </a:lnTo>
                    <a:lnTo>
                      <a:pt x="664" y="204"/>
                    </a:lnTo>
                    <a:lnTo>
                      <a:pt x="672" y="219"/>
                    </a:lnTo>
                    <a:lnTo>
                      <a:pt x="676" y="236"/>
                    </a:lnTo>
                    <a:lnTo>
                      <a:pt x="682" y="253"/>
                    </a:lnTo>
                    <a:lnTo>
                      <a:pt x="686" y="269"/>
                    </a:lnTo>
                    <a:lnTo>
                      <a:pt x="689" y="286"/>
                    </a:lnTo>
                    <a:lnTo>
                      <a:pt x="692" y="303"/>
                    </a:lnTo>
                    <a:lnTo>
                      <a:pt x="694" y="320"/>
                    </a:lnTo>
                    <a:lnTo>
                      <a:pt x="695" y="338"/>
                    </a:lnTo>
                    <a:lnTo>
                      <a:pt x="695" y="355"/>
                    </a:lnTo>
                    <a:lnTo>
                      <a:pt x="695" y="357"/>
                    </a:lnTo>
                    <a:lnTo>
                      <a:pt x="695" y="357"/>
                    </a:lnTo>
                    <a:lnTo>
                      <a:pt x="695" y="375"/>
                    </a:lnTo>
                    <a:lnTo>
                      <a:pt x="694" y="393"/>
                    </a:lnTo>
                    <a:lnTo>
                      <a:pt x="692" y="410"/>
                    </a:lnTo>
                    <a:lnTo>
                      <a:pt x="689" y="427"/>
                    </a:lnTo>
                    <a:lnTo>
                      <a:pt x="686" y="444"/>
                    </a:lnTo>
                    <a:lnTo>
                      <a:pt x="681" y="461"/>
                    </a:lnTo>
                    <a:lnTo>
                      <a:pt x="676" y="477"/>
                    </a:lnTo>
                    <a:lnTo>
                      <a:pt x="670" y="493"/>
                    </a:lnTo>
                    <a:lnTo>
                      <a:pt x="664" y="508"/>
                    </a:lnTo>
                    <a:lnTo>
                      <a:pt x="657" y="524"/>
                    </a:lnTo>
                    <a:lnTo>
                      <a:pt x="649" y="539"/>
                    </a:lnTo>
                    <a:lnTo>
                      <a:pt x="641" y="553"/>
                    </a:lnTo>
                    <a:lnTo>
                      <a:pt x="631" y="568"/>
                    </a:lnTo>
                    <a:lnTo>
                      <a:pt x="622" y="582"/>
                    </a:lnTo>
                    <a:lnTo>
                      <a:pt x="611" y="595"/>
                    </a:lnTo>
                    <a:lnTo>
                      <a:pt x="600" y="607"/>
                    </a:lnTo>
                    <a:lnTo>
                      <a:pt x="588" y="619"/>
                    </a:lnTo>
                    <a:lnTo>
                      <a:pt x="575" y="631"/>
                    </a:lnTo>
                    <a:lnTo>
                      <a:pt x="563" y="641"/>
                    </a:lnTo>
                    <a:lnTo>
                      <a:pt x="549" y="652"/>
                    </a:lnTo>
                    <a:lnTo>
                      <a:pt x="535" y="661"/>
                    </a:lnTo>
                    <a:lnTo>
                      <a:pt x="521" y="670"/>
                    </a:lnTo>
                    <a:lnTo>
                      <a:pt x="505" y="678"/>
                    </a:lnTo>
                    <a:lnTo>
                      <a:pt x="490" y="686"/>
                    </a:lnTo>
                    <a:lnTo>
                      <a:pt x="473" y="692"/>
                    </a:lnTo>
                    <a:lnTo>
                      <a:pt x="457" y="698"/>
                    </a:lnTo>
                    <a:lnTo>
                      <a:pt x="440" y="703"/>
                    </a:lnTo>
                    <a:lnTo>
                      <a:pt x="422" y="708"/>
                    </a:lnTo>
                    <a:lnTo>
                      <a:pt x="404" y="711"/>
                    </a:lnTo>
                    <a:lnTo>
                      <a:pt x="385" y="714"/>
                    </a:lnTo>
                    <a:lnTo>
                      <a:pt x="366" y="715"/>
                    </a:lnTo>
                    <a:lnTo>
                      <a:pt x="347" y="715"/>
                    </a:lnTo>
                    <a:lnTo>
                      <a:pt x="347" y="715"/>
                    </a:lnTo>
                    <a:lnTo>
                      <a:pt x="327" y="715"/>
                    </a:lnTo>
                    <a:lnTo>
                      <a:pt x="308" y="714"/>
                    </a:lnTo>
                    <a:lnTo>
                      <a:pt x="290" y="711"/>
                    </a:lnTo>
                    <a:lnTo>
                      <a:pt x="272" y="708"/>
                    </a:lnTo>
                    <a:lnTo>
                      <a:pt x="255" y="703"/>
                    </a:lnTo>
                    <a:lnTo>
                      <a:pt x="237" y="698"/>
                    </a:lnTo>
                    <a:lnTo>
                      <a:pt x="220" y="692"/>
                    </a:lnTo>
                    <a:lnTo>
                      <a:pt x="205" y="686"/>
                    </a:lnTo>
                    <a:lnTo>
                      <a:pt x="189" y="679"/>
                    </a:lnTo>
                    <a:lnTo>
                      <a:pt x="174" y="671"/>
                    </a:lnTo>
                    <a:lnTo>
                      <a:pt x="160" y="661"/>
                    </a:lnTo>
                    <a:lnTo>
                      <a:pt x="145" y="652"/>
                    </a:lnTo>
                    <a:lnTo>
                      <a:pt x="131" y="642"/>
                    </a:lnTo>
                    <a:lnTo>
                      <a:pt x="119" y="632"/>
                    </a:lnTo>
                    <a:lnTo>
                      <a:pt x="106" y="620"/>
                    </a:lnTo>
                    <a:lnTo>
                      <a:pt x="95" y="608"/>
                    </a:lnTo>
                    <a:lnTo>
                      <a:pt x="83" y="596"/>
                    </a:lnTo>
                    <a:lnTo>
                      <a:pt x="73" y="583"/>
                    </a:lnTo>
                    <a:lnTo>
                      <a:pt x="63" y="569"/>
                    </a:lnTo>
                    <a:lnTo>
                      <a:pt x="55" y="555"/>
                    </a:lnTo>
                    <a:lnTo>
                      <a:pt x="45" y="540"/>
                    </a:lnTo>
                    <a:lnTo>
                      <a:pt x="38" y="526"/>
                    </a:lnTo>
                    <a:lnTo>
                      <a:pt x="31" y="511"/>
                    </a:lnTo>
                    <a:lnTo>
                      <a:pt x="24" y="495"/>
                    </a:lnTo>
                    <a:lnTo>
                      <a:pt x="19" y="478"/>
                    </a:lnTo>
                    <a:lnTo>
                      <a:pt x="13" y="462"/>
                    </a:lnTo>
                    <a:lnTo>
                      <a:pt x="10" y="445"/>
                    </a:lnTo>
                    <a:lnTo>
                      <a:pt x="6" y="429"/>
                    </a:lnTo>
                    <a:lnTo>
                      <a:pt x="4" y="412"/>
                    </a:lnTo>
                    <a:lnTo>
                      <a:pt x="2" y="394"/>
                    </a:lnTo>
                    <a:lnTo>
                      <a:pt x="0" y="377"/>
                    </a:lnTo>
                    <a:lnTo>
                      <a:pt x="0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" descr=" " title=" "/>
              <p:cNvSpPr>
                <a:spLocks/>
              </p:cNvSpPr>
              <p:nvPr userDrawn="1"/>
            </p:nvSpPr>
            <p:spPr bwMode="auto">
              <a:xfrm>
                <a:off x="1453169" y="615040"/>
                <a:ext cx="187778" cy="225987"/>
              </a:xfrm>
              <a:custGeom>
                <a:avLst/>
                <a:gdLst>
                  <a:gd name="T0" fmla="*/ 0 w 575"/>
                  <a:gd name="T1" fmla="*/ 0 h 692"/>
                  <a:gd name="T2" fmla="*/ 48 w 575"/>
                  <a:gd name="T3" fmla="*/ 0 h 692"/>
                  <a:gd name="T4" fmla="*/ 526 w 575"/>
                  <a:gd name="T5" fmla="*/ 603 h 692"/>
                  <a:gd name="T6" fmla="*/ 526 w 575"/>
                  <a:gd name="T7" fmla="*/ 0 h 692"/>
                  <a:gd name="T8" fmla="*/ 575 w 575"/>
                  <a:gd name="T9" fmla="*/ 0 h 692"/>
                  <a:gd name="T10" fmla="*/ 575 w 575"/>
                  <a:gd name="T11" fmla="*/ 692 h 692"/>
                  <a:gd name="T12" fmla="*/ 537 w 575"/>
                  <a:gd name="T13" fmla="*/ 692 h 692"/>
                  <a:gd name="T14" fmla="*/ 50 w 575"/>
                  <a:gd name="T15" fmla="*/ 78 h 692"/>
                  <a:gd name="T16" fmla="*/ 50 w 575"/>
                  <a:gd name="T17" fmla="*/ 692 h 692"/>
                  <a:gd name="T18" fmla="*/ 0 w 575"/>
                  <a:gd name="T19" fmla="*/ 692 h 692"/>
                  <a:gd name="T20" fmla="*/ 0 w 575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5" h="692">
                    <a:moveTo>
                      <a:pt x="0" y="0"/>
                    </a:moveTo>
                    <a:lnTo>
                      <a:pt x="48" y="0"/>
                    </a:lnTo>
                    <a:lnTo>
                      <a:pt x="526" y="603"/>
                    </a:lnTo>
                    <a:lnTo>
                      <a:pt x="526" y="0"/>
                    </a:lnTo>
                    <a:lnTo>
                      <a:pt x="575" y="0"/>
                    </a:lnTo>
                    <a:lnTo>
                      <a:pt x="575" y="692"/>
                    </a:lnTo>
                    <a:lnTo>
                      <a:pt x="537" y="692"/>
                    </a:lnTo>
                    <a:lnTo>
                      <a:pt x="50" y="78"/>
                    </a:lnTo>
                    <a:lnTo>
                      <a:pt x="50" y="692"/>
                    </a:lnTo>
                    <a:lnTo>
                      <a:pt x="0" y="6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8"/>
            <p:cNvGrpSpPr/>
            <p:nvPr userDrawn="1"/>
          </p:nvGrpSpPr>
          <p:grpSpPr>
            <a:xfrm>
              <a:off x="1688954" y="465797"/>
              <a:ext cx="503246" cy="502920"/>
              <a:chOff x="1688954" y="465797"/>
              <a:chExt cx="503246" cy="502920"/>
            </a:xfrm>
            <a:grpFill/>
          </p:grpSpPr>
          <p:sp>
            <p:nvSpPr>
              <p:cNvPr id="50" name="Freeform 14" descr=" " title=" "/>
              <p:cNvSpPr>
                <a:spLocks noEditPoints="1"/>
              </p:cNvSpPr>
              <p:nvPr userDrawn="1"/>
            </p:nvSpPr>
            <p:spPr bwMode="auto">
              <a:xfrm>
                <a:off x="1688954" y="465797"/>
                <a:ext cx="503246" cy="502920"/>
              </a:xfrm>
              <a:custGeom>
                <a:avLst/>
                <a:gdLst>
                  <a:gd name="T0" fmla="*/ 661 w 1541"/>
                  <a:gd name="T1" fmla="*/ 58 h 1540"/>
                  <a:gd name="T2" fmla="*/ 491 w 1541"/>
                  <a:gd name="T3" fmla="*/ 106 h 1540"/>
                  <a:gd name="T4" fmla="*/ 340 w 1541"/>
                  <a:gd name="T5" fmla="*/ 193 h 1540"/>
                  <a:gd name="T6" fmla="*/ 215 w 1541"/>
                  <a:gd name="T7" fmla="*/ 313 h 1540"/>
                  <a:gd name="T8" fmla="*/ 121 w 1541"/>
                  <a:gd name="T9" fmla="*/ 457 h 1540"/>
                  <a:gd name="T10" fmla="*/ 65 w 1541"/>
                  <a:gd name="T11" fmla="*/ 625 h 1540"/>
                  <a:gd name="T12" fmla="*/ 50 w 1541"/>
                  <a:gd name="T13" fmla="*/ 770 h 1540"/>
                  <a:gd name="T14" fmla="*/ 74 w 1541"/>
                  <a:gd name="T15" fmla="*/ 949 h 1540"/>
                  <a:gd name="T16" fmla="*/ 138 w 1541"/>
                  <a:gd name="T17" fmla="*/ 1112 h 1540"/>
                  <a:gd name="T18" fmla="*/ 238 w 1541"/>
                  <a:gd name="T19" fmla="*/ 1254 h 1540"/>
                  <a:gd name="T20" fmla="*/ 368 w 1541"/>
                  <a:gd name="T21" fmla="*/ 1367 h 1540"/>
                  <a:gd name="T22" fmla="*/ 523 w 1541"/>
                  <a:gd name="T23" fmla="*/ 1446 h 1540"/>
                  <a:gd name="T24" fmla="*/ 697 w 1541"/>
                  <a:gd name="T25" fmla="*/ 1487 h 1540"/>
                  <a:gd name="T26" fmla="*/ 844 w 1541"/>
                  <a:gd name="T27" fmla="*/ 1487 h 1540"/>
                  <a:gd name="T28" fmla="*/ 1018 w 1541"/>
                  <a:gd name="T29" fmla="*/ 1446 h 1540"/>
                  <a:gd name="T30" fmla="*/ 1173 w 1541"/>
                  <a:gd name="T31" fmla="*/ 1367 h 1540"/>
                  <a:gd name="T32" fmla="*/ 1303 w 1541"/>
                  <a:gd name="T33" fmla="*/ 1254 h 1540"/>
                  <a:gd name="T34" fmla="*/ 1403 w 1541"/>
                  <a:gd name="T35" fmla="*/ 1112 h 1540"/>
                  <a:gd name="T36" fmla="*/ 1467 w 1541"/>
                  <a:gd name="T37" fmla="*/ 949 h 1540"/>
                  <a:gd name="T38" fmla="*/ 1491 w 1541"/>
                  <a:gd name="T39" fmla="*/ 770 h 1540"/>
                  <a:gd name="T40" fmla="*/ 1476 w 1541"/>
                  <a:gd name="T41" fmla="*/ 625 h 1540"/>
                  <a:gd name="T42" fmla="*/ 1420 w 1541"/>
                  <a:gd name="T43" fmla="*/ 457 h 1540"/>
                  <a:gd name="T44" fmla="*/ 1326 w 1541"/>
                  <a:gd name="T45" fmla="*/ 313 h 1540"/>
                  <a:gd name="T46" fmla="*/ 1201 w 1541"/>
                  <a:gd name="T47" fmla="*/ 193 h 1540"/>
                  <a:gd name="T48" fmla="*/ 1050 w 1541"/>
                  <a:gd name="T49" fmla="*/ 106 h 1540"/>
                  <a:gd name="T50" fmla="*/ 880 w 1541"/>
                  <a:gd name="T51" fmla="*/ 58 h 1540"/>
                  <a:gd name="T52" fmla="*/ 770 w 1541"/>
                  <a:gd name="T53" fmla="*/ 1540 h 1540"/>
                  <a:gd name="T54" fmla="*/ 579 w 1541"/>
                  <a:gd name="T55" fmla="*/ 1515 h 1540"/>
                  <a:gd name="T56" fmla="*/ 404 w 1541"/>
                  <a:gd name="T57" fmla="*/ 1447 h 1540"/>
                  <a:gd name="T58" fmla="*/ 253 w 1541"/>
                  <a:gd name="T59" fmla="*/ 1339 h 1540"/>
                  <a:gd name="T60" fmla="*/ 132 w 1541"/>
                  <a:gd name="T61" fmla="*/ 1200 h 1540"/>
                  <a:gd name="T62" fmla="*/ 48 w 1541"/>
                  <a:gd name="T63" fmla="*/ 1034 h 1540"/>
                  <a:gd name="T64" fmla="*/ 5 w 1541"/>
                  <a:gd name="T65" fmla="*/ 848 h 1540"/>
                  <a:gd name="T66" fmla="*/ 5 w 1541"/>
                  <a:gd name="T67" fmla="*/ 692 h 1540"/>
                  <a:gd name="T68" fmla="*/ 48 w 1541"/>
                  <a:gd name="T69" fmla="*/ 505 h 1540"/>
                  <a:gd name="T70" fmla="*/ 132 w 1541"/>
                  <a:gd name="T71" fmla="*/ 340 h 1540"/>
                  <a:gd name="T72" fmla="*/ 253 w 1541"/>
                  <a:gd name="T73" fmla="*/ 200 h 1540"/>
                  <a:gd name="T74" fmla="*/ 404 w 1541"/>
                  <a:gd name="T75" fmla="*/ 93 h 1540"/>
                  <a:gd name="T76" fmla="*/ 579 w 1541"/>
                  <a:gd name="T77" fmla="*/ 24 h 1540"/>
                  <a:gd name="T78" fmla="*/ 770 w 1541"/>
                  <a:gd name="T79" fmla="*/ 0 h 1540"/>
                  <a:gd name="T80" fmla="*/ 926 w 1541"/>
                  <a:gd name="T81" fmla="*/ 15 h 1540"/>
                  <a:gd name="T82" fmla="*/ 1104 w 1541"/>
                  <a:gd name="T83" fmla="*/ 76 h 1540"/>
                  <a:gd name="T84" fmla="*/ 1261 w 1541"/>
                  <a:gd name="T85" fmla="*/ 176 h 1540"/>
                  <a:gd name="T86" fmla="*/ 1388 w 1541"/>
                  <a:gd name="T87" fmla="*/ 309 h 1540"/>
                  <a:gd name="T88" fmla="*/ 1480 w 1541"/>
                  <a:gd name="T89" fmla="*/ 471 h 1540"/>
                  <a:gd name="T90" fmla="*/ 1531 w 1541"/>
                  <a:gd name="T91" fmla="*/ 652 h 1540"/>
                  <a:gd name="T92" fmla="*/ 1540 w 1541"/>
                  <a:gd name="T93" fmla="*/ 809 h 1540"/>
                  <a:gd name="T94" fmla="*/ 1505 w 1541"/>
                  <a:gd name="T95" fmla="*/ 998 h 1540"/>
                  <a:gd name="T96" fmla="*/ 1429 w 1541"/>
                  <a:gd name="T97" fmla="*/ 1169 h 1540"/>
                  <a:gd name="T98" fmla="*/ 1315 w 1541"/>
                  <a:gd name="T99" fmla="*/ 1314 h 1540"/>
                  <a:gd name="T100" fmla="*/ 1169 w 1541"/>
                  <a:gd name="T101" fmla="*/ 1428 h 1540"/>
                  <a:gd name="T102" fmla="*/ 999 w 1541"/>
                  <a:gd name="T103" fmla="*/ 1506 h 1540"/>
                  <a:gd name="T104" fmla="*/ 810 w 1541"/>
                  <a:gd name="T105" fmla="*/ 1539 h 1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1" h="1540">
                    <a:moveTo>
                      <a:pt x="770" y="50"/>
                    </a:moveTo>
                    <a:lnTo>
                      <a:pt x="770" y="50"/>
                    </a:lnTo>
                    <a:lnTo>
                      <a:pt x="733" y="51"/>
                    </a:lnTo>
                    <a:lnTo>
                      <a:pt x="697" y="53"/>
                    </a:lnTo>
                    <a:lnTo>
                      <a:pt x="661" y="58"/>
                    </a:lnTo>
                    <a:lnTo>
                      <a:pt x="625" y="64"/>
                    </a:lnTo>
                    <a:lnTo>
                      <a:pt x="591" y="72"/>
                    </a:lnTo>
                    <a:lnTo>
                      <a:pt x="556" y="82"/>
                    </a:lnTo>
                    <a:lnTo>
                      <a:pt x="523" y="94"/>
                    </a:lnTo>
                    <a:lnTo>
                      <a:pt x="491" y="106"/>
                    </a:lnTo>
                    <a:lnTo>
                      <a:pt x="459" y="121"/>
                    </a:lnTo>
                    <a:lnTo>
                      <a:pt x="428" y="137"/>
                    </a:lnTo>
                    <a:lnTo>
                      <a:pt x="397" y="154"/>
                    </a:lnTo>
                    <a:lnTo>
                      <a:pt x="368" y="172"/>
                    </a:lnTo>
                    <a:lnTo>
                      <a:pt x="340" y="193"/>
                    </a:lnTo>
                    <a:lnTo>
                      <a:pt x="312" y="214"/>
                    </a:lnTo>
                    <a:lnTo>
                      <a:pt x="286" y="236"/>
                    </a:lnTo>
                    <a:lnTo>
                      <a:pt x="261" y="260"/>
                    </a:lnTo>
                    <a:lnTo>
                      <a:pt x="238" y="286"/>
                    </a:lnTo>
                    <a:lnTo>
                      <a:pt x="215" y="313"/>
                    </a:lnTo>
                    <a:lnTo>
                      <a:pt x="194" y="339"/>
                    </a:lnTo>
                    <a:lnTo>
                      <a:pt x="173" y="367"/>
                    </a:lnTo>
                    <a:lnTo>
                      <a:pt x="154" y="397"/>
                    </a:lnTo>
                    <a:lnTo>
                      <a:pt x="138" y="427"/>
                    </a:lnTo>
                    <a:lnTo>
                      <a:pt x="121" y="457"/>
                    </a:lnTo>
                    <a:lnTo>
                      <a:pt x="107" y="490"/>
                    </a:lnTo>
                    <a:lnTo>
                      <a:pt x="94" y="523"/>
                    </a:lnTo>
                    <a:lnTo>
                      <a:pt x="83" y="556"/>
                    </a:lnTo>
                    <a:lnTo>
                      <a:pt x="74" y="589"/>
                    </a:lnTo>
                    <a:lnTo>
                      <a:pt x="65" y="625"/>
                    </a:lnTo>
                    <a:lnTo>
                      <a:pt x="58" y="661"/>
                    </a:lnTo>
                    <a:lnTo>
                      <a:pt x="55" y="696"/>
                    </a:lnTo>
                    <a:lnTo>
                      <a:pt x="51" y="733"/>
                    </a:lnTo>
                    <a:lnTo>
                      <a:pt x="50" y="770"/>
                    </a:lnTo>
                    <a:lnTo>
                      <a:pt x="50" y="770"/>
                    </a:lnTo>
                    <a:lnTo>
                      <a:pt x="51" y="807"/>
                    </a:lnTo>
                    <a:lnTo>
                      <a:pt x="55" y="844"/>
                    </a:lnTo>
                    <a:lnTo>
                      <a:pt x="58" y="879"/>
                    </a:lnTo>
                    <a:lnTo>
                      <a:pt x="65" y="915"/>
                    </a:lnTo>
                    <a:lnTo>
                      <a:pt x="74" y="949"/>
                    </a:lnTo>
                    <a:lnTo>
                      <a:pt x="83" y="984"/>
                    </a:lnTo>
                    <a:lnTo>
                      <a:pt x="94" y="1017"/>
                    </a:lnTo>
                    <a:lnTo>
                      <a:pt x="107" y="1049"/>
                    </a:lnTo>
                    <a:lnTo>
                      <a:pt x="121" y="1081"/>
                    </a:lnTo>
                    <a:lnTo>
                      <a:pt x="138" y="1112"/>
                    </a:lnTo>
                    <a:lnTo>
                      <a:pt x="154" y="1143"/>
                    </a:lnTo>
                    <a:lnTo>
                      <a:pt x="173" y="1172"/>
                    </a:lnTo>
                    <a:lnTo>
                      <a:pt x="194" y="1200"/>
                    </a:lnTo>
                    <a:lnTo>
                      <a:pt x="215" y="1227"/>
                    </a:lnTo>
                    <a:lnTo>
                      <a:pt x="238" y="1254"/>
                    </a:lnTo>
                    <a:lnTo>
                      <a:pt x="261" y="1279"/>
                    </a:lnTo>
                    <a:lnTo>
                      <a:pt x="286" y="1302"/>
                    </a:lnTo>
                    <a:lnTo>
                      <a:pt x="312" y="1325"/>
                    </a:lnTo>
                    <a:lnTo>
                      <a:pt x="340" y="1346"/>
                    </a:lnTo>
                    <a:lnTo>
                      <a:pt x="368" y="1367"/>
                    </a:lnTo>
                    <a:lnTo>
                      <a:pt x="397" y="1386"/>
                    </a:lnTo>
                    <a:lnTo>
                      <a:pt x="428" y="1403"/>
                    </a:lnTo>
                    <a:lnTo>
                      <a:pt x="459" y="1419"/>
                    </a:lnTo>
                    <a:lnTo>
                      <a:pt x="491" y="1433"/>
                    </a:lnTo>
                    <a:lnTo>
                      <a:pt x="523" y="1446"/>
                    </a:lnTo>
                    <a:lnTo>
                      <a:pt x="556" y="1457"/>
                    </a:lnTo>
                    <a:lnTo>
                      <a:pt x="591" y="1468"/>
                    </a:lnTo>
                    <a:lnTo>
                      <a:pt x="625" y="1475"/>
                    </a:lnTo>
                    <a:lnTo>
                      <a:pt x="661" y="1482"/>
                    </a:lnTo>
                    <a:lnTo>
                      <a:pt x="697" y="1487"/>
                    </a:lnTo>
                    <a:lnTo>
                      <a:pt x="733" y="1489"/>
                    </a:lnTo>
                    <a:lnTo>
                      <a:pt x="770" y="1490"/>
                    </a:lnTo>
                    <a:lnTo>
                      <a:pt x="770" y="1490"/>
                    </a:lnTo>
                    <a:lnTo>
                      <a:pt x="808" y="1489"/>
                    </a:lnTo>
                    <a:lnTo>
                      <a:pt x="844" y="1487"/>
                    </a:lnTo>
                    <a:lnTo>
                      <a:pt x="880" y="1482"/>
                    </a:lnTo>
                    <a:lnTo>
                      <a:pt x="915" y="1475"/>
                    </a:lnTo>
                    <a:lnTo>
                      <a:pt x="951" y="1468"/>
                    </a:lnTo>
                    <a:lnTo>
                      <a:pt x="984" y="1457"/>
                    </a:lnTo>
                    <a:lnTo>
                      <a:pt x="1018" y="1446"/>
                    </a:lnTo>
                    <a:lnTo>
                      <a:pt x="1050" y="1433"/>
                    </a:lnTo>
                    <a:lnTo>
                      <a:pt x="1082" y="1419"/>
                    </a:lnTo>
                    <a:lnTo>
                      <a:pt x="1113" y="1403"/>
                    </a:lnTo>
                    <a:lnTo>
                      <a:pt x="1143" y="1386"/>
                    </a:lnTo>
                    <a:lnTo>
                      <a:pt x="1173" y="1367"/>
                    </a:lnTo>
                    <a:lnTo>
                      <a:pt x="1201" y="1346"/>
                    </a:lnTo>
                    <a:lnTo>
                      <a:pt x="1229" y="1325"/>
                    </a:lnTo>
                    <a:lnTo>
                      <a:pt x="1255" y="1302"/>
                    </a:lnTo>
                    <a:lnTo>
                      <a:pt x="1280" y="1279"/>
                    </a:lnTo>
                    <a:lnTo>
                      <a:pt x="1303" y="1254"/>
                    </a:lnTo>
                    <a:lnTo>
                      <a:pt x="1326" y="1227"/>
                    </a:lnTo>
                    <a:lnTo>
                      <a:pt x="1347" y="1200"/>
                    </a:lnTo>
                    <a:lnTo>
                      <a:pt x="1368" y="1172"/>
                    </a:lnTo>
                    <a:lnTo>
                      <a:pt x="1387" y="1143"/>
                    </a:lnTo>
                    <a:lnTo>
                      <a:pt x="1403" y="1112"/>
                    </a:lnTo>
                    <a:lnTo>
                      <a:pt x="1420" y="1081"/>
                    </a:lnTo>
                    <a:lnTo>
                      <a:pt x="1434" y="1049"/>
                    </a:lnTo>
                    <a:lnTo>
                      <a:pt x="1447" y="1017"/>
                    </a:lnTo>
                    <a:lnTo>
                      <a:pt x="1458" y="984"/>
                    </a:lnTo>
                    <a:lnTo>
                      <a:pt x="1467" y="949"/>
                    </a:lnTo>
                    <a:lnTo>
                      <a:pt x="1476" y="915"/>
                    </a:lnTo>
                    <a:lnTo>
                      <a:pt x="1483" y="879"/>
                    </a:lnTo>
                    <a:lnTo>
                      <a:pt x="1486" y="844"/>
                    </a:lnTo>
                    <a:lnTo>
                      <a:pt x="1490" y="807"/>
                    </a:lnTo>
                    <a:lnTo>
                      <a:pt x="1491" y="770"/>
                    </a:lnTo>
                    <a:lnTo>
                      <a:pt x="1491" y="770"/>
                    </a:lnTo>
                    <a:lnTo>
                      <a:pt x="1490" y="733"/>
                    </a:lnTo>
                    <a:lnTo>
                      <a:pt x="1486" y="696"/>
                    </a:lnTo>
                    <a:lnTo>
                      <a:pt x="1483" y="661"/>
                    </a:lnTo>
                    <a:lnTo>
                      <a:pt x="1476" y="625"/>
                    </a:lnTo>
                    <a:lnTo>
                      <a:pt x="1467" y="589"/>
                    </a:lnTo>
                    <a:lnTo>
                      <a:pt x="1458" y="556"/>
                    </a:lnTo>
                    <a:lnTo>
                      <a:pt x="1447" y="523"/>
                    </a:lnTo>
                    <a:lnTo>
                      <a:pt x="1434" y="490"/>
                    </a:lnTo>
                    <a:lnTo>
                      <a:pt x="1420" y="457"/>
                    </a:lnTo>
                    <a:lnTo>
                      <a:pt x="1403" y="427"/>
                    </a:lnTo>
                    <a:lnTo>
                      <a:pt x="1387" y="397"/>
                    </a:lnTo>
                    <a:lnTo>
                      <a:pt x="1368" y="367"/>
                    </a:lnTo>
                    <a:lnTo>
                      <a:pt x="1347" y="339"/>
                    </a:lnTo>
                    <a:lnTo>
                      <a:pt x="1326" y="313"/>
                    </a:lnTo>
                    <a:lnTo>
                      <a:pt x="1303" y="286"/>
                    </a:lnTo>
                    <a:lnTo>
                      <a:pt x="1280" y="260"/>
                    </a:lnTo>
                    <a:lnTo>
                      <a:pt x="1255" y="236"/>
                    </a:lnTo>
                    <a:lnTo>
                      <a:pt x="1229" y="214"/>
                    </a:lnTo>
                    <a:lnTo>
                      <a:pt x="1201" y="193"/>
                    </a:lnTo>
                    <a:lnTo>
                      <a:pt x="1173" y="172"/>
                    </a:lnTo>
                    <a:lnTo>
                      <a:pt x="1143" y="154"/>
                    </a:lnTo>
                    <a:lnTo>
                      <a:pt x="1113" y="137"/>
                    </a:lnTo>
                    <a:lnTo>
                      <a:pt x="1082" y="121"/>
                    </a:lnTo>
                    <a:lnTo>
                      <a:pt x="1050" y="106"/>
                    </a:lnTo>
                    <a:lnTo>
                      <a:pt x="1018" y="94"/>
                    </a:lnTo>
                    <a:lnTo>
                      <a:pt x="984" y="82"/>
                    </a:lnTo>
                    <a:lnTo>
                      <a:pt x="951" y="72"/>
                    </a:lnTo>
                    <a:lnTo>
                      <a:pt x="915" y="64"/>
                    </a:lnTo>
                    <a:lnTo>
                      <a:pt x="880" y="58"/>
                    </a:lnTo>
                    <a:lnTo>
                      <a:pt x="844" y="53"/>
                    </a:lnTo>
                    <a:lnTo>
                      <a:pt x="808" y="51"/>
                    </a:lnTo>
                    <a:lnTo>
                      <a:pt x="770" y="50"/>
                    </a:lnTo>
                    <a:close/>
                    <a:moveTo>
                      <a:pt x="770" y="1540"/>
                    </a:moveTo>
                    <a:lnTo>
                      <a:pt x="770" y="1540"/>
                    </a:lnTo>
                    <a:lnTo>
                      <a:pt x="731" y="1539"/>
                    </a:lnTo>
                    <a:lnTo>
                      <a:pt x="691" y="1536"/>
                    </a:lnTo>
                    <a:lnTo>
                      <a:pt x="653" y="1530"/>
                    </a:lnTo>
                    <a:lnTo>
                      <a:pt x="615" y="1525"/>
                    </a:lnTo>
                    <a:lnTo>
                      <a:pt x="579" y="1515"/>
                    </a:lnTo>
                    <a:lnTo>
                      <a:pt x="542" y="1506"/>
                    </a:lnTo>
                    <a:lnTo>
                      <a:pt x="506" y="1494"/>
                    </a:lnTo>
                    <a:lnTo>
                      <a:pt x="471" y="1479"/>
                    </a:lnTo>
                    <a:lnTo>
                      <a:pt x="437" y="1464"/>
                    </a:lnTo>
                    <a:lnTo>
                      <a:pt x="404" y="1447"/>
                    </a:lnTo>
                    <a:lnTo>
                      <a:pt x="372" y="1428"/>
                    </a:lnTo>
                    <a:lnTo>
                      <a:pt x="340" y="1408"/>
                    </a:lnTo>
                    <a:lnTo>
                      <a:pt x="310" y="1387"/>
                    </a:lnTo>
                    <a:lnTo>
                      <a:pt x="280" y="1364"/>
                    </a:lnTo>
                    <a:lnTo>
                      <a:pt x="253" y="1339"/>
                    </a:lnTo>
                    <a:lnTo>
                      <a:pt x="226" y="1314"/>
                    </a:lnTo>
                    <a:lnTo>
                      <a:pt x="201" y="1287"/>
                    </a:lnTo>
                    <a:lnTo>
                      <a:pt x="176" y="1260"/>
                    </a:lnTo>
                    <a:lnTo>
                      <a:pt x="153" y="1230"/>
                    </a:lnTo>
                    <a:lnTo>
                      <a:pt x="132" y="1200"/>
                    </a:lnTo>
                    <a:lnTo>
                      <a:pt x="112" y="1169"/>
                    </a:lnTo>
                    <a:lnTo>
                      <a:pt x="94" y="1136"/>
                    </a:lnTo>
                    <a:lnTo>
                      <a:pt x="76" y="1104"/>
                    </a:lnTo>
                    <a:lnTo>
                      <a:pt x="61" y="1069"/>
                    </a:lnTo>
                    <a:lnTo>
                      <a:pt x="48" y="1034"/>
                    </a:lnTo>
                    <a:lnTo>
                      <a:pt x="34" y="998"/>
                    </a:lnTo>
                    <a:lnTo>
                      <a:pt x="25" y="963"/>
                    </a:lnTo>
                    <a:lnTo>
                      <a:pt x="15" y="924"/>
                    </a:lnTo>
                    <a:lnTo>
                      <a:pt x="10" y="886"/>
                    </a:lnTo>
                    <a:lnTo>
                      <a:pt x="5" y="848"/>
                    </a:lnTo>
                    <a:lnTo>
                      <a:pt x="1" y="809"/>
                    </a:lnTo>
                    <a:lnTo>
                      <a:pt x="0" y="770"/>
                    </a:lnTo>
                    <a:lnTo>
                      <a:pt x="0" y="770"/>
                    </a:lnTo>
                    <a:lnTo>
                      <a:pt x="1" y="730"/>
                    </a:lnTo>
                    <a:lnTo>
                      <a:pt x="5" y="692"/>
                    </a:lnTo>
                    <a:lnTo>
                      <a:pt x="10" y="652"/>
                    </a:lnTo>
                    <a:lnTo>
                      <a:pt x="15" y="614"/>
                    </a:lnTo>
                    <a:lnTo>
                      <a:pt x="25" y="578"/>
                    </a:lnTo>
                    <a:lnTo>
                      <a:pt x="34" y="541"/>
                    </a:lnTo>
                    <a:lnTo>
                      <a:pt x="48" y="505"/>
                    </a:lnTo>
                    <a:lnTo>
                      <a:pt x="61" y="471"/>
                    </a:lnTo>
                    <a:lnTo>
                      <a:pt x="76" y="436"/>
                    </a:lnTo>
                    <a:lnTo>
                      <a:pt x="94" y="403"/>
                    </a:lnTo>
                    <a:lnTo>
                      <a:pt x="112" y="371"/>
                    </a:lnTo>
                    <a:lnTo>
                      <a:pt x="132" y="340"/>
                    </a:lnTo>
                    <a:lnTo>
                      <a:pt x="153" y="309"/>
                    </a:lnTo>
                    <a:lnTo>
                      <a:pt x="176" y="280"/>
                    </a:lnTo>
                    <a:lnTo>
                      <a:pt x="201" y="252"/>
                    </a:lnTo>
                    <a:lnTo>
                      <a:pt x="226" y="226"/>
                    </a:lnTo>
                    <a:lnTo>
                      <a:pt x="253" y="200"/>
                    </a:lnTo>
                    <a:lnTo>
                      <a:pt x="280" y="176"/>
                    </a:lnTo>
                    <a:lnTo>
                      <a:pt x="310" y="153"/>
                    </a:lnTo>
                    <a:lnTo>
                      <a:pt x="340" y="131"/>
                    </a:lnTo>
                    <a:lnTo>
                      <a:pt x="372" y="112"/>
                    </a:lnTo>
                    <a:lnTo>
                      <a:pt x="404" y="93"/>
                    </a:lnTo>
                    <a:lnTo>
                      <a:pt x="437" y="76"/>
                    </a:lnTo>
                    <a:lnTo>
                      <a:pt x="471" y="61"/>
                    </a:lnTo>
                    <a:lnTo>
                      <a:pt x="506" y="46"/>
                    </a:lnTo>
                    <a:lnTo>
                      <a:pt x="542" y="34"/>
                    </a:lnTo>
                    <a:lnTo>
                      <a:pt x="579" y="24"/>
                    </a:lnTo>
                    <a:lnTo>
                      <a:pt x="615" y="15"/>
                    </a:lnTo>
                    <a:lnTo>
                      <a:pt x="653" y="8"/>
                    </a:lnTo>
                    <a:lnTo>
                      <a:pt x="691" y="4"/>
                    </a:lnTo>
                    <a:lnTo>
                      <a:pt x="731" y="0"/>
                    </a:lnTo>
                    <a:lnTo>
                      <a:pt x="770" y="0"/>
                    </a:lnTo>
                    <a:lnTo>
                      <a:pt x="770" y="0"/>
                    </a:lnTo>
                    <a:lnTo>
                      <a:pt x="810" y="0"/>
                    </a:lnTo>
                    <a:lnTo>
                      <a:pt x="850" y="4"/>
                    </a:lnTo>
                    <a:lnTo>
                      <a:pt x="888" y="8"/>
                    </a:lnTo>
                    <a:lnTo>
                      <a:pt x="926" y="15"/>
                    </a:lnTo>
                    <a:lnTo>
                      <a:pt x="962" y="24"/>
                    </a:lnTo>
                    <a:lnTo>
                      <a:pt x="999" y="34"/>
                    </a:lnTo>
                    <a:lnTo>
                      <a:pt x="1035" y="46"/>
                    </a:lnTo>
                    <a:lnTo>
                      <a:pt x="1071" y="61"/>
                    </a:lnTo>
                    <a:lnTo>
                      <a:pt x="1104" y="76"/>
                    </a:lnTo>
                    <a:lnTo>
                      <a:pt x="1137" y="93"/>
                    </a:lnTo>
                    <a:lnTo>
                      <a:pt x="1169" y="112"/>
                    </a:lnTo>
                    <a:lnTo>
                      <a:pt x="1201" y="131"/>
                    </a:lnTo>
                    <a:lnTo>
                      <a:pt x="1231" y="153"/>
                    </a:lnTo>
                    <a:lnTo>
                      <a:pt x="1261" y="176"/>
                    </a:lnTo>
                    <a:lnTo>
                      <a:pt x="1288" y="200"/>
                    </a:lnTo>
                    <a:lnTo>
                      <a:pt x="1315" y="226"/>
                    </a:lnTo>
                    <a:lnTo>
                      <a:pt x="1340" y="252"/>
                    </a:lnTo>
                    <a:lnTo>
                      <a:pt x="1364" y="280"/>
                    </a:lnTo>
                    <a:lnTo>
                      <a:pt x="1388" y="309"/>
                    </a:lnTo>
                    <a:lnTo>
                      <a:pt x="1409" y="340"/>
                    </a:lnTo>
                    <a:lnTo>
                      <a:pt x="1429" y="371"/>
                    </a:lnTo>
                    <a:lnTo>
                      <a:pt x="1447" y="403"/>
                    </a:lnTo>
                    <a:lnTo>
                      <a:pt x="1465" y="436"/>
                    </a:lnTo>
                    <a:lnTo>
                      <a:pt x="1480" y="471"/>
                    </a:lnTo>
                    <a:lnTo>
                      <a:pt x="1493" y="505"/>
                    </a:lnTo>
                    <a:lnTo>
                      <a:pt x="1505" y="541"/>
                    </a:lnTo>
                    <a:lnTo>
                      <a:pt x="1516" y="578"/>
                    </a:lnTo>
                    <a:lnTo>
                      <a:pt x="1524" y="614"/>
                    </a:lnTo>
                    <a:lnTo>
                      <a:pt x="1531" y="652"/>
                    </a:lnTo>
                    <a:lnTo>
                      <a:pt x="1536" y="692"/>
                    </a:lnTo>
                    <a:lnTo>
                      <a:pt x="1540" y="730"/>
                    </a:lnTo>
                    <a:lnTo>
                      <a:pt x="1541" y="770"/>
                    </a:lnTo>
                    <a:lnTo>
                      <a:pt x="1541" y="770"/>
                    </a:lnTo>
                    <a:lnTo>
                      <a:pt x="1540" y="809"/>
                    </a:lnTo>
                    <a:lnTo>
                      <a:pt x="1536" y="848"/>
                    </a:lnTo>
                    <a:lnTo>
                      <a:pt x="1531" y="886"/>
                    </a:lnTo>
                    <a:lnTo>
                      <a:pt x="1524" y="924"/>
                    </a:lnTo>
                    <a:lnTo>
                      <a:pt x="1516" y="963"/>
                    </a:lnTo>
                    <a:lnTo>
                      <a:pt x="1505" y="998"/>
                    </a:lnTo>
                    <a:lnTo>
                      <a:pt x="1493" y="1034"/>
                    </a:lnTo>
                    <a:lnTo>
                      <a:pt x="1480" y="1069"/>
                    </a:lnTo>
                    <a:lnTo>
                      <a:pt x="1465" y="1104"/>
                    </a:lnTo>
                    <a:lnTo>
                      <a:pt x="1447" y="1136"/>
                    </a:lnTo>
                    <a:lnTo>
                      <a:pt x="1429" y="1169"/>
                    </a:lnTo>
                    <a:lnTo>
                      <a:pt x="1409" y="1200"/>
                    </a:lnTo>
                    <a:lnTo>
                      <a:pt x="1388" y="1230"/>
                    </a:lnTo>
                    <a:lnTo>
                      <a:pt x="1364" y="1260"/>
                    </a:lnTo>
                    <a:lnTo>
                      <a:pt x="1340" y="1287"/>
                    </a:lnTo>
                    <a:lnTo>
                      <a:pt x="1315" y="1314"/>
                    </a:lnTo>
                    <a:lnTo>
                      <a:pt x="1288" y="1339"/>
                    </a:lnTo>
                    <a:lnTo>
                      <a:pt x="1261" y="1364"/>
                    </a:lnTo>
                    <a:lnTo>
                      <a:pt x="1231" y="1387"/>
                    </a:lnTo>
                    <a:lnTo>
                      <a:pt x="1201" y="1408"/>
                    </a:lnTo>
                    <a:lnTo>
                      <a:pt x="1169" y="1428"/>
                    </a:lnTo>
                    <a:lnTo>
                      <a:pt x="1137" y="1447"/>
                    </a:lnTo>
                    <a:lnTo>
                      <a:pt x="1104" y="1464"/>
                    </a:lnTo>
                    <a:lnTo>
                      <a:pt x="1071" y="1479"/>
                    </a:lnTo>
                    <a:lnTo>
                      <a:pt x="1035" y="1494"/>
                    </a:lnTo>
                    <a:lnTo>
                      <a:pt x="999" y="1506"/>
                    </a:lnTo>
                    <a:lnTo>
                      <a:pt x="962" y="1515"/>
                    </a:lnTo>
                    <a:lnTo>
                      <a:pt x="926" y="1525"/>
                    </a:lnTo>
                    <a:lnTo>
                      <a:pt x="888" y="1530"/>
                    </a:lnTo>
                    <a:lnTo>
                      <a:pt x="850" y="1536"/>
                    </a:lnTo>
                    <a:lnTo>
                      <a:pt x="810" y="1539"/>
                    </a:lnTo>
                    <a:lnTo>
                      <a:pt x="770" y="1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7" descr=" " title=" "/>
              <p:cNvSpPr>
                <a:spLocks/>
              </p:cNvSpPr>
              <p:nvPr userDrawn="1"/>
            </p:nvSpPr>
            <p:spPr bwMode="auto">
              <a:xfrm>
                <a:off x="1802927" y="609488"/>
                <a:ext cx="65314" cy="229253"/>
              </a:xfrm>
              <a:custGeom>
                <a:avLst/>
                <a:gdLst>
                  <a:gd name="T0" fmla="*/ 149 w 200"/>
                  <a:gd name="T1" fmla="*/ 53 h 702"/>
                  <a:gd name="T2" fmla="*/ 15 w 200"/>
                  <a:gd name="T3" fmla="*/ 99 h 702"/>
                  <a:gd name="T4" fmla="*/ 0 w 200"/>
                  <a:gd name="T5" fmla="*/ 58 h 702"/>
                  <a:gd name="T6" fmla="*/ 160 w 200"/>
                  <a:gd name="T7" fmla="*/ 0 h 702"/>
                  <a:gd name="T8" fmla="*/ 200 w 200"/>
                  <a:gd name="T9" fmla="*/ 0 h 702"/>
                  <a:gd name="T10" fmla="*/ 200 w 200"/>
                  <a:gd name="T11" fmla="*/ 702 h 702"/>
                  <a:gd name="T12" fmla="*/ 149 w 200"/>
                  <a:gd name="T13" fmla="*/ 702 h 702"/>
                  <a:gd name="T14" fmla="*/ 149 w 200"/>
                  <a:gd name="T15" fmla="*/ 53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702">
                    <a:moveTo>
                      <a:pt x="149" y="53"/>
                    </a:moveTo>
                    <a:lnTo>
                      <a:pt x="15" y="99"/>
                    </a:lnTo>
                    <a:lnTo>
                      <a:pt x="0" y="58"/>
                    </a:lnTo>
                    <a:lnTo>
                      <a:pt x="160" y="0"/>
                    </a:lnTo>
                    <a:lnTo>
                      <a:pt x="200" y="0"/>
                    </a:lnTo>
                    <a:lnTo>
                      <a:pt x="200" y="702"/>
                    </a:lnTo>
                    <a:lnTo>
                      <a:pt x="149" y="702"/>
                    </a:lnTo>
                    <a:lnTo>
                      <a:pt x="14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8" descr=" " title=" "/>
              <p:cNvSpPr>
                <a:spLocks/>
              </p:cNvSpPr>
              <p:nvPr userDrawn="1"/>
            </p:nvSpPr>
            <p:spPr bwMode="auto">
              <a:xfrm>
                <a:off x="1924412" y="610795"/>
                <a:ext cx="150876" cy="227947"/>
              </a:xfrm>
              <a:custGeom>
                <a:avLst/>
                <a:gdLst>
                  <a:gd name="T0" fmla="*/ 404 w 462"/>
                  <a:gd name="T1" fmla="*/ 50 h 698"/>
                  <a:gd name="T2" fmla="*/ 0 w 462"/>
                  <a:gd name="T3" fmla="*/ 50 h 698"/>
                  <a:gd name="T4" fmla="*/ 0 w 462"/>
                  <a:gd name="T5" fmla="*/ 0 h 698"/>
                  <a:gd name="T6" fmla="*/ 462 w 462"/>
                  <a:gd name="T7" fmla="*/ 0 h 698"/>
                  <a:gd name="T8" fmla="*/ 462 w 462"/>
                  <a:gd name="T9" fmla="*/ 38 h 698"/>
                  <a:gd name="T10" fmla="*/ 144 w 462"/>
                  <a:gd name="T11" fmla="*/ 698 h 698"/>
                  <a:gd name="T12" fmla="*/ 88 w 462"/>
                  <a:gd name="T13" fmla="*/ 698 h 698"/>
                  <a:gd name="T14" fmla="*/ 404 w 462"/>
                  <a:gd name="T15" fmla="*/ 50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698">
                    <a:moveTo>
                      <a:pt x="404" y="50"/>
                    </a:moveTo>
                    <a:lnTo>
                      <a:pt x="0" y="50"/>
                    </a:lnTo>
                    <a:lnTo>
                      <a:pt x="0" y="0"/>
                    </a:lnTo>
                    <a:lnTo>
                      <a:pt x="462" y="0"/>
                    </a:lnTo>
                    <a:lnTo>
                      <a:pt x="462" y="38"/>
                    </a:lnTo>
                    <a:lnTo>
                      <a:pt x="144" y="698"/>
                    </a:lnTo>
                    <a:lnTo>
                      <a:pt x="88" y="698"/>
                    </a:lnTo>
                    <a:lnTo>
                      <a:pt x="404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040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94" r:id="rId2"/>
    <p:sldLayoutId id="2147483893" r:id="rId3"/>
    <p:sldLayoutId id="2147483895" r:id="rId4"/>
    <p:sldLayoutId id="2147483896" r:id="rId5"/>
    <p:sldLayoutId id="2147483897" r:id="rId6"/>
    <p:sldLayoutId id="2147483880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876" r:id="rId13"/>
    <p:sldLayoutId id="2147483905" r:id="rId14"/>
    <p:sldLayoutId id="2147483906" r:id="rId15"/>
    <p:sldLayoutId id="2147483909" r:id="rId16"/>
    <p:sldLayoutId id="2147483910" r:id="rId17"/>
    <p:sldLayoutId id="2147483911" r:id="rId18"/>
    <p:sldLayoutId id="2147483688" r:id="rId19"/>
    <p:sldLayoutId id="2147483692" r:id="rId20"/>
    <p:sldLayoutId id="2147483731" r:id="rId21"/>
    <p:sldLayoutId id="2147483732" r:id="rId22"/>
    <p:sldLayoutId id="2147483733" r:id="rId23"/>
    <p:sldLayoutId id="2147483683" r:id="rId24"/>
    <p:sldLayoutId id="2147483734" r:id="rId25"/>
    <p:sldLayoutId id="2147483887" r:id="rId26"/>
    <p:sldLayoutId id="2147483912" r:id="rId27"/>
    <p:sldLayoutId id="2147483913" r:id="rId28"/>
    <p:sldLayoutId id="2147483914" r:id="rId29"/>
    <p:sldLayoutId id="2147483709" r:id="rId30"/>
    <p:sldLayoutId id="2147483907" r:id="rId31"/>
    <p:sldLayoutId id="214748390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457200" rtl="0" eaLnBrk="1" latinLnBrk="0" hangingPunct="1">
        <a:spcBef>
          <a:spcPts val="0"/>
        </a:spcBef>
        <a:spcAft>
          <a:spcPts val="1000"/>
        </a:spcAft>
        <a:buClr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msglobal.org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blackboar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jwiseman37/BBDN-DevCon-LTISampleApplication" TargetMode="External"/><Relationship Id="rId4" Type="http://schemas.openxmlformats.org/officeDocument/2006/relationships/hyperlink" Target="https://www.imsglobal.org/activity/learning-tools-interoperabilit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SaaS and Ultra Development Clinic: LTI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3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LTI Overview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5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Today -- B2 Extensions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 ways to place hooks to you application in Blackboard Learn.</a:t>
            </a:r>
          </a:p>
          <a:p>
            <a:pPr lvl="0"/>
            <a:r>
              <a:rPr lang="en-US" dirty="0"/>
              <a:t>Examples include Course Tool, Course Control Panel, Group Tool, System Tool, User Tool, Content Type, Module, Extension, 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758" y="2090143"/>
            <a:ext cx="2592857" cy="1371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79" y="3607268"/>
            <a:ext cx="1535714" cy="9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14" y="2571750"/>
            <a:ext cx="2092857" cy="166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585" y="2015128"/>
            <a:ext cx="1578572" cy="12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Future -- Learning Tools Interoperability  (LTI)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LTI</a:t>
            </a:r>
            <a:r>
              <a:rPr lang="en-US" dirty="0"/>
              <a:t>®, or Learning Tools Interoperability® is an initiative developed and managed by the </a:t>
            </a:r>
            <a:r>
              <a:rPr lang="en-US" u="sng" dirty="0">
                <a:hlinkClick r:id="rId2" tooltip="IMS Global Learning Consortium"/>
              </a:rPr>
              <a:t>IMS Global Learning Consortium</a:t>
            </a:r>
            <a:r>
              <a:rPr lang="en-US" dirty="0"/>
              <a:t>.  The chief purpose of LTI is to define a standard for integrating educational software platforms, usually hosted remotely and provided by third party services, with platforms like Learning Management Systems (LMSs) which includes Blackboard Learn.  It includes a standard protocol for establishing a trusted relationship between the tool provider and the LMS, so that students and teachers can have a seamless, integrated experience of using the tool within the context of their course.</a:t>
            </a:r>
          </a:p>
        </p:txBody>
      </p:sp>
    </p:spTree>
    <p:extLst>
      <p:ext uri="{BB962C8B-B14F-4D97-AF65-F5344CB8AC3E}">
        <p14:creationId xmlns:p14="http://schemas.microsoft.com/office/powerpoint/2010/main" val="298458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 smtClean="0"/>
              <a:t>Learning </a:t>
            </a:r>
            <a:r>
              <a:rPr lang="en-US" b="1" dirty="0"/>
              <a:t>Tools Interoperability  (LTI)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Tool Consumers are the users (i.e. launches) of the tools.</a:t>
            </a:r>
          </a:p>
          <a:p>
            <a:r>
              <a:rPr lang="en-US" dirty="0" smtClean="0"/>
              <a:t>Tool Providers are the applications.</a:t>
            </a:r>
          </a:p>
          <a:p>
            <a:r>
              <a:rPr lang="en-US" dirty="0" smtClean="0"/>
              <a:t>On the launch, the tool consumer sends standard context parameters (i.e. course context, user context, resource context, etc.) as well as optional custom parameters.</a:t>
            </a:r>
          </a:p>
          <a:p>
            <a:r>
              <a:rPr lang="en-US" dirty="0" smtClean="0"/>
              <a:t>If a return presentation </a:t>
            </a:r>
            <a:r>
              <a:rPr lang="en-US" dirty="0" err="1" smtClean="0"/>
              <a:t>url</a:t>
            </a:r>
            <a:r>
              <a:rPr lang="en-US" dirty="0" smtClean="0"/>
              <a:t> is sent, the provider can return the user back to the same UI context (if this is supported by the launching point).</a:t>
            </a:r>
          </a:p>
          <a:p>
            <a:r>
              <a:rPr lang="en-US" dirty="0" smtClean="0"/>
              <a:t>Blackboard Learn allows for configuring LTI Links as links within courses or defining placements that can be added to courses.</a:t>
            </a:r>
          </a:p>
          <a:p>
            <a:r>
              <a:rPr lang="en-US" dirty="0"/>
              <a:t>Grades can be returned if this portion of the LTI spec is developed and configured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specification is growing to include more capabilities for the tool provider to reach back into the tool consumer, including messages, REST calls, and events.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LTI Can Be Used to Place Your Building Blocks in SaaS &amp; Ultra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B2 extensions are available in classic courses in SaaS but not Ultra courses.</a:t>
            </a:r>
          </a:p>
          <a:p>
            <a:r>
              <a:rPr lang="en-US" dirty="0" smtClean="0"/>
              <a:t>LTI links and placements </a:t>
            </a:r>
            <a:r>
              <a:rPr lang="en-US" b="1" dirty="0" smtClean="0"/>
              <a:t>ARE</a:t>
            </a:r>
            <a:r>
              <a:rPr lang="en-US" dirty="0" smtClean="0"/>
              <a:t> available in Ultra courses and in classic courses in SaaS.</a:t>
            </a:r>
          </a:p>
          <a:p>
            <a:r>
              <a:rPr lang="en-US" dirty="0" smtClean="0"/>
              <a:t>An LTI launch will provide the course and user context on the launch.</a:t>
            </a:r>
          </a:p>
          <a:p>
            <a:r>
              <a:rPr lang="en-US" dirty="0" smtClean="0"/>
              <a:t>Custom parameters can also be passed.  </a:t>
            </a:r>
            <a:endParaRPr lang="en-US" dirty="0"/>
          </a:p>
          <a:p>
            <a:r>
              <a:rPr lang="en-US" dirty="0" smtClean="0"/>
              <a:t>Dynamic custom parameters can also be developed and configured by adding the template variable processing to your B2.</a:t>
            </a:r>
          </a:p>
          <a:p>
            <a:pPr lvl="0"/>
            <a:r>
              <a:rPr lang="en-US" dirty="0"/>
              <a:t>I</a:t>
            </a:r>
            <a:r>
              <a:rPr lang="en-US" dirty="0" smtClean="0"/>
              <a:t>t may be possible to port your Course </a:t>
            </a:r>
            <a:r>
              <a:rPr lang="en-US" dirty="0"/>
              <a:t>Tool, Course Control Panel, Group Tool, </a:t>
            </a:r>
            <a:r>
              <a:rPr lang="en-US" dirty="0" smtClean="0"/>
              <a:t>User </a:t>
            </a:r>
            <a:r>
              <a:rPr lang="en-US" dirty="0"/>
              <a:t>Tool, Content Type, </a:t>
            </a:r>
            <a:r>
              <a:rPr lang="en-US" dirty="0" smtClean="0"/>
              <a:t>or Module to run as an LTI Provider B2.</a:t>
            </a:r>
          </a:p>
          <a:p>
            <a:r>
              <a:rPr lang="en-US" dirty="0" smtClean="0"/>
              <a:t>Or develop new tools using this pattern that will work for both classic and Ultra course in SaaS.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 Demo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819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activity: A system or course tool </a:t>
            </a:r>
            <a:r>
              <a:rPr lang="en-US" dirty="0"/>
              <a:t>(</a:t>
            </a:r>
            <a:r>
              <a:rPr lang="en-US" dirty="0" smtClean="0"/>
              <a:t>LTI)</a:t>
            </a:r>
            <a:endParaRPr lang="en-US" sz="1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87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Tool Activity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Goal: Create a tool provider running in Learn showing the LTI parameters passed as well as the course &amp; users</a:t>
            </a:r>
          </a:p>
          <a:p>
            <a:r>
              <a:rPr lang="en-US" dirty="0" smtClean="0"/>
              <a:t>Exercise Steps:</a:t>
            </a:r>
          </a:p>
          <a:p>
            <a:pPr lvl="1"/>
            <a:r>
              <a:rPr lang="en-US" dirty="0" smtClean="0"/>
              <a:t>Create B2 shell &amp; maven </a:t>
            </a:r>
            <a:r>
              <a:rPr lang="en-US" dirty="0" err="1" smtClean="0"/>
              <a:t>pom</a:t>
            </a:r>
            <a:r>
              <a:rPr lang="en-US" dirty="0" smtClean="0"/>
              <a:t> to build.</a:t>
            </a:r>
          </a:p>
          <a:p>
            <a:pPr lvl="1"/>
            <a:r>
              <a:rPr lang="en-US" dirty="0" smtClean="0"/>
              <a:t>Determine MVC framework – we will use Spring.</a:t>
            </a:r>
          </a:p>
          <a:p>
            <a:pPr lvl="1"/>
            <a:r>
              <a:rPr lang="en-US" dirty="0" smtClean="0"/>
              <a:t>Create settings controller, model, view &amp; service.  Add code to save &amp; load key and secret.</a:t>
            </a:r>
          </a:p>
          <a:p>
            <a:pPr lvl="1"/>
            <a:r>
              <a:rPr lang="en-US" dirty="0"/>
              <a:t>Create LTI </a:t>
            </a:r>
            <a:r>
              <a:rPr lang="en-US" dirty="0" smtClean="0"/>
              <a:t>launch controller </a:t>
            </a:r>
            <a:r>
              <a:rPr lang="en-US" dirty="0"/>
              <a:t>– add hooks to validate </a:t>
            </a:r>
            <a:r>
              <a:rPr lang="en-US" dirty="0" err="1" smtClean="0"/>
              <a:t>oauth</a:t>
            </a:r>
            <a:r>
              <a:rPr lang="en-US" dirty="0"/>
              <a:t> </a:t>
            </a:r>
            <a:r>
              <a:rPr lang="en-US" dirty="0" smtClean="0"/>
              <a:t>&amp; to display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Update LTI launch controller to load course and user and to display the id’s along with the </a:t>
            </a:r>
            <a:r>
              <a:rPr lang="en-US" dirty="0" err="1" smtClean="0"/>
              <a:t>parms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Update LTI launch controller to return launch presentation </a:t>
            </a:r>
            <a:r>
              <a:rPr lang="en-US" dirty="0" err="1" smtClean="0"/>
              <a:t>url</a:t>
            </a:r>
            <a:r>
              <a:rPr lang="en-US" dirty="0" smtClean="0"/>
              <a:t> to the view to return.</a:t>
            </a:r>
          </a:p>
          <a:p>
            <a:pPr lvl="1"/>
            <a:r>
              <a:rPr lang="en-US" dirty="0" smtClean="0"/>
              <a:t>Build, deploy, &amp; test</a:t>
            </a:r>
            <a:r>
              <a:rPr lang="en-US" dirty="0"/>
              <a:t> </a:t>
            </a:r>
            <a:r>
              <a:rPr lang="en-US" dirty="0" smtClean="0"/>
              <a:t>– configure a direct LTI link and a placement.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Resources</a:t>
            </a:r>
            <a:endParaRPr lang="en-US" dirty="0"/>
          </a:p>
        </p:txBody>
      </p:sp>
      <p:sp>
        <p:nvSpPr>
          <p:cNvPr id="4" name="Rectangle 3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You can find helpful resources at the </a:t>
            </a:r>
            <a:r>
              <a:rPr lang="en-US" sz="2000" smtClean="0">
                <a:solidFill>
                  <a:schemeClr val="bg1"/>
                </a:solidFill>
                <a:latin typeface="+mj-lt"/>
              </a:rPr>
              <a:t>following locations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 descr=" " title=" "/>
          <p:cNvSpPr/>
          <p:nvPr/>
        </p:nvSpPr>
        <p:spPr>
          <a:xfrm>
            <a:off x="3336291" y="1151255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473451" y="1151255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Community Site </a:t>
            </a:r>
            <a:r>
              <a:rPr lang="en-US" sz="1600" dirty="0">
                <a:solidFill>
                  <a:schemeClr val="tx1"/>
                </a:solidFill>
              </a:rPr>
              <a:t>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https://community.blackboard.com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/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3473451" y="2064544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IMS Site -- </a:t>
            </a:r>
            <a:r>
              <a:rPr lang="en-US" sz="16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tx1"/>
                </a:solidFill>
                <a:hlinkClick r:id="rId4"/>
              </a:rPr>
              <a:t>www.imsglobal.org/activity/learning-tools-interoperability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336291" y="2064544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 descr=" " title=" "/>
          <p:cNvSpPr/>
          <p:nvPr/>
        </p:nvSpPr>
        <p:spPr>
          <a:xfrm>
            <a:off x="3473451" y="2977833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 smtClean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smtClean="0">
                <a:solidFill>
                  <a:schemeClr val="tx1"/>
                </a:solidFill>
              </a:rPr>
              <a:t>This example at: </a:t>
            </a:r>
            <a:r>
              <a:rPr lang="en-US" sz="160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en-US" sz="1600" dirty="0" smtClean="0">
                <a:solidFill>
                  <a:schemeClr val="tx1"/>
                </a:solidFill>
                <a:hlinkClick r:id="rId5"/>
              </a:rPr>
              <a:t>://github.com/jwiseman37/BBDN-DevCon-LTISampleApplication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Rectangle 16" descr=" " title=" "/>
          <p:cNvSpPr/>
          <p:nvPr/>
        </p:nvSpPr>
        <p:spPr>
          <a:xfrm>
            <a:off x="3336291" y="2977833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Rectangle 19" descr=" " title=" "/>
          <p:cNvSpPr/>
          <p:nvPr/>
        </p:nvSpPr>
        <p:spPr>
          <a:xfrm>
            <a:off x="3473451" y="3891121"/>
            <a:ext cx="5357812" cy="776128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bIns="27432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tx1"/>
                </a:solidFill>
              </a:rPr>
              <a:t>Take a Building Block course </a:t>
            </a:r>
            <a:r>
              <a:rPr lang="en-US" sz="1600" dirty="0" smtClean="0">
                <a:solidFill>
                  <a:schemeClr val="tx1"/>
                </a:solidFill>
              </a:rPr>
              <a:t>or get custom assistance from the consulting group at Blackboard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ectangle 18" descr=" " title=" "/>
          <p:cNvSpPr/>
          <p:nvPr/>
        </p:nvSpPr>
        <p:spPr>
          <a:xfrm>
            <a:off x="3336291" y="3891121"/>
            <a:ext cx="137160" cy="776128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2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636588"/>
            <a:ext cx="7863840" cy="387191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Any 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John Wiseman</a:t>
            </a:r>
            <a:endParaRPr lang="en-US" b="1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 smtClean="0"/>
              <a:t>Principal Consultant</a:t>
            </a:r>
            <a:endParaRPr lang="en-US" dirty="0"/>
          </a:p>
          <a:p>
            <a:pPr marL="225425" lvl="1" indent="0">
              <a:spcAft>
                <a:spcPts val="0"/>
              </a:spcAft>
              <a:buNone/>
            </a:pPr>
            <a:r>
              <a:rPr lang="en-US" dirty="0"/>
              <a:t>Blackboard Consulting</a:t>
            </a:r>
          </a:p>
          <a:p>
            <a:pPr marL="225425" lvl="1" indent="0">
              <a:buNone/>
            </a:pPr>
            <a:r>
              <a:rPr lang="en-US" b="1" dirty="0"/>
              <a:t>John.Wiseman@blackboard.com</a:t>
            </a:r>
            <a:endParaRPr lang="en-US" dirty="0"/>
          </a:p>
          <a:p>
            <a:r>
              <a:rPr lang="en-US" dirty="0"/>
              <a:t>Worked with enterprise systems for </a:t>
            </a:r>
            <a:r>
              <a:rPr lang="en-US" dirty="0" smtClean="0"/>
              <a:t>23+ </a:t>
            </a:r>
            <a:r>
              <a:rPr lang="en-US" dirty="0"/>
              <a:t>years as a developer, team lead, architect, or project manager for hundreds of projects and clients.</a:t>
            </a:r>
          </a:p>
          <a:p>
            <a:r>
              <a:rPr lang="en-US" dirty="0"/>
              <a:t>Spent the last </a:t>
            </a:r>
            <a:r>
              <a:rPr lang="en-US" dirty="0" smtClean="0"/>
              <a:t>10+ </a:t>
            </a:r>
            <a:r>
              <a:rPr lang="en-US" dirty="0"/>
              <a:t>years at Blackboard as a technical architect focusing on a variety of areas, including Grades Exchange, Ultra/SaaS, the Bb Xythos/Content Management System, Partner integrations, and single-</a:t>
            </a:r>
            <a:r>
              <a:rPr lang="en-US" dirty="0" err="1"/>
              <a:t>signon</a:t>
            </a:r>
            <a:r>
              <a:rPr lang="en-US" dirty="0"/>
              <a:t> authentication among others.</a:t>
            </a:r>
          </a:p>
          <a:p>
            <a:r>
              <a:rPr lang="en-US" dirty="0"/>
              <a:t>CPEG undergrad from University of Notre Dame &amp; MBA from Lake Forest Graduate School of Management.</a:t>
            </a:r>
          </a:p>
          <a:p>
            <a:r>
              <a:rPr lang="en-US" dirty="0"/>
              <a:t>Reside in Chicago (well, the burbs), am married, </a:t>
            </a:r>
            <a:r>
              <a:rPr lang="en-US" dirty="0" smtClean="0"/>
              <a:t>&amp; have </a:t>
            </a:r>
            <a:r>
              <a:rPr lang="en-US" dirty="0"/>
              <a:t>2 girls </a:t>
            </a:r>
            <a:r>
              <a:rPr lang="en-US" dirty="0" smtClean="0"/>
              <a:t>(10 </a:t>
            </a:r>
            <a:r>
              <a:rPr lang="en-US" dirty="0"/>
              <a:t>&amp; </a:t>
            </a:r>
            <a:r>
              <a:rPr lang="en-US" dirty="0" smtClean="0"/>
              <a:t>13).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This Next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documentation on Behind the </a:t>
            </a:r>
            <a:r>
              <a:rPr lang="en-US" dirty="0" smtClean="0"/>
              <a:t>Blackboard, including articles on how to ready your B2s for SaaS.</a:t>
            </a:r>
          </a:p>
          <a:p>
            <a:r>
              <a:rPr lang="en-US" dirty="0" smtClean="0"/>
              <a:t>Check out information on IMS LTI site.</a:t>
            </a:r>
            <a:endParaRPr lang="en-US" dirty="0"/>
          </a:p>
          <a:p>
            <a:r>
              <a:rPr lang="en-US" dirty="0"/>
              <a:t>If you haven’t </a:t>
            </a:r>
            <a:r>
              <a:rPr lang="en-US" dirty="0" smtClean="0"/>
              <a:t>already, sign up for accounts on both.</a:t>
            </a:r>
            <a:endParaRPr lang="en-US" dirty="0"/>
          </a:p>
          <a:p>
            <a:r>
              <a:rPr lang="en-US" dirty="0" smtClean="0"/>
              <a:t>If you are considering the move to SaaS Ultra, evaluate your extended functional requirements and determine if any gaps in the out of box functionality can be addressed with these patterns.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desired, please feel free to discuss options with Blackboard Account Exec, Sales Engineer, or Consulting c</a:t>
            </a:r>
            <a:r>
              <a:rPr lang="en-US" dirty="0" smtClean="0"/>
              <a:t>ontacts for assistance.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  " title="  "/>
          <p:cNvSpPr/>
          <p:nvPr/>
        </p:nvSpPr>
        <p:spPr>
          <a:xfrm>
            <a:off x="640080" y="477441"/>
            <a:ext cx="6446520" cy="4189809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8">
              <a:lnSpc>
                <a:spcPct val="125000"/>
              </a:lnSpc>
              <a:buClr>
                <a:srgbClr val="FF671B"/>
              </a:buClr>
            </a:pPr>
            <a:r>
              <a:rPr lang="en-US" sz="2100" spc="100" dirty="0">
                <a:solidFill>
                  <a:schemeClr val="tx1"/>
                </a:solidFill>
              </a:rPr>
              <a:t>Statements regarding our product development initiatives, including new products and future product upgrades, updates or enhancements represent </a:t>
            </a:r>
            <a:r>
              <a:rPr lang="en-US" sz="2100" spc="100" dirty="0" smtClean="0">
                <a:solidFill>
                  <a:schemeClr val="tx1"/>
                </a:solidFill>
              </a:rPr>
              <a:t>our </a:t>
            </a:r>
            <a:r>
              <a:rPr lang="en-US" sz="2100" spc="100" dirty="0">
                <a:solidFill>
                  <a:schemeClr val="tx1"/>
                </a:solidFill>
              </a:rPr>
              <a:t>current intentions, but may be modified, delayed </a:t>
            </a:r>
            <a:r>
              <a:rPr lang="en-US" sz="2100" spc="100" dirty="0" smtClean="0">
                <a:solidFill>
                  <a:schemeClr val="tx1"/>
                </a:solidFill>
              </a:rPr>
              <a:t>or </a:t>
            </a:r>
            <a:r>
              <a:rPr lang="en-US" sz="2100" spc="100" dirty="0">
                <a:solidFill>
                  <a:schemeClr val="tx1"/>
                </a:solidFill>
              </a:rPr>
              <a:t>abandoned without prior </a:t>
            </a:r>
            <a:r>
              <a:rPr lang="en-US" sz="2100" spc="100" dirty="0" smtClean="0">
                <a:solidFill>
                  <a:schemeClr val="tx1"/>
                </a:solidFill>
              </a:rPr>
              <a:t/>
            </a:r>
            <a:br>
              <a:rPr lang="en-US" sz="2100" spc="100" dirty="0" smtClean="0">
                <a:solidFill>
                  <a:schemeClr val="tx1"/>
                </a:solidFill>
              </a:rPr>
            </a:br>
            <a:r>
              <a:rPr lang="en-US" sz="2100" spc="100" dirty="0" smtClean="0">
                <a:solidFill>
                  <a:schemeClr val="tx1"/>
                </a:solidFill>
              </a:rPr>
              <a:t>notice </a:t>
            </a:r>
            <a:r>
              <a:rPr lang="en-US" sz="2100" spc="100" dirty="0">
                <a:solidFill>
                  <a:schemeClr val="tx1"/>
                </a:solidFill>
              </a:rPr>
              <a:t>and there </a:t>
            </a:r>
            <a:r>
              <a:rPr lang="en-US" sz="2100" spc="100" dirty="0" smtClean="0">
                <a:solidFill>
                  <a:schemeClr val="tx1"/>
                </a:solidFill>
              </a:rPr>
              <a:t>is </a:t>
            </a:r>
            <a:r>
              <a:rPr lang="en-US" sz="2100" spc="100" dirty="0">
                <a:solidFill>
                  <a:schemeClr val="tx1"/>
                </a:solidFill>
              </a:rPr>
              <a:t>no assurance that such offering, upgrades</a:t>
            </a:r>
            <a:r>
              <a:rPr lang="en-US" sz="2100" spc="100" dirty="0" smtClean="0">
                <a:solidFill>
                  <a:schemeClr val="tx1"/>
                </a:solidFill>
              </a:rPr>
              <a:t>, updates or </a:t>
            </a:r>
            <a:r>
              <a:rPr lang="en-US" sz="2100" spc="100" dirty="0">
                <a:solidFill>
                  <a:schemeClr val="tx1"/>
                </a:solidFill>
              </a:rPr>
              <a:t>functionality will become available unless </a:t>
            </a:r>
            <a:r>
              <a:rPr lang="en-US" sz="2100" spc="100" dirty="0" smtClean="0">
                <a:solidFill>
                  <a:schemeClr val="tx1"/>
                </a:solidFill>
              </a:rPr>
              <a:t>and </a:t>
            </a:r>
            <a:r>
              <a:rPr lang="en-US" sz="2100" spc="100" dirty="0">
                <a:solidFill>
                  <a:schemeClr val="tx1"/>
                </a:solidFill>
              </a:rPr>
              <a:t>until they have been made generally available </a:t>
            </a:r>
            <a:r>
              <a:rPr lang="en-US" sz="2100" spc="100" dirty="0" smtClean="0">
                <a:solidFill>
                  <a:schemeClr val="tx1"/>
                </a:solidFill>
              </a:rPr>
              <a:t>to </a:t>
            </a:r>
            <a:r>
              <a:rPr lang="en-US" sz="2100" spc="100" dirty="0">
                <a:solidFill>
                  <a:schemeClr val="tx1"/>
                </a:solidFill>
              </a:rPr>
              <a:t>our customers.</a:t>
            </a:r>
          </a:p>
        </p:txBody>
      </p:sp>
    </p:spTree>
    <p:extLst>
      <p:ext uri="{BB962C8B-B14F-4D97-AF65-F5344CB8AC3E}">
        <p14:creationId xmlns:p14="http://schemas.microsoft.com/office/powerpoint/2010/main" val="9481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7" name="Rectangle 6" descr=" " title=" "/>
          <p:cNvSpPr/>
          <p:nvPr/>
        </p:nvSpPr>
        <p:spPr>
          <a:xfrm>
            <a:off x="312614" y="1158874"/>
            <a:ext cx="2875085" cy="35083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bg1"/>
                </a:solidFill>
              </a:rPr>
              <a:t>I hope that you leave today with the following: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36291" y="1151255"/>
            <a:ext cx="5494972" cy="776128"/>
            <a:chOff x="3336291" y="1151255"/>
            <a:chExt cx="5494972" cy="776128"/>
          </a:xfrm>
        </p:grpSpPr>
        <p:sp>
          <p:nvSpPr>
            <p:cNvPr id="8" name="Rectangle 7" descr=" " title=" "/>
            <p:cNvSpPr/>
            <p:nvPr/>
          </p:nvSpPr>
          <p:spPr>
            <a:xfrm>
              <a:off x="3336291" y="1151255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 descr=" " title=" "/>
            <p:cNvSpPr/>
            <p:nvPr/>
          </p:nvSpPr>
          <p:spPr>
            <a:xfrm>
              <a:off x="3473451" y="1151255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Information on some of the more common customization patterns that can be implemented in SaaS &amp; Ultra, including LTI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36291" y="2136933"/>
            <a:ext cx="5494972" cy="776128"/>
            <a:chOff x="3336291" y="2977833"/>
            <a:chExt cx="5494972" cy="776128"/>
          </a:xfrm>
        </p:grpSpPr>
        <p:sp>
          <p:nvSpPr>
            <p:cNvPr id="13" name="Rectangle 12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Some of the key development &amp; deployment considerations &amp; some exposure to what is required to build course &amp; system tools as tool providers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36291" y="3130233"/>
            <a:ext cx="5494972" cy="776128"/>
            <a:chOff x="3336291" y="2977833"/>
            <a:chExt cx="5494972" cy="776128"/>
          </a:xfrm>
        </p:grpSpPr>
        <p:sp>
          <p:nvSpPr>
            <p:cNvPr id="20" name="Rectangle 19" descr=" " title=" "/>
            <p:cNvSpPr/>
            <p:nvPr/>
          </p:nvSpPr>
          <p:spPr>
            <a:xfrm>
              <a:off x="3336291" y="2977833"/>
              <a:ext cx="137160" cy="776128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37160" tIns="137160" rIns="137160" bIns="13716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 descr=" " title=" "/>
            <p:cNvSpPr/>
            <p:nvPr/>
          </p:nvSpPr>
          <p:spPr>
            <a:xfrm>
              <a:off x="3473451" y="2977833"/>
              <a:ext cx="5357812" cy="776128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tIns="274320" rIns="274320" bIns="274320" rtlCol="0" anchor="ctr"/>
            <a:lstStyle/>
            <a:p>
              <a:pPr>
                <a:spcAft>
                  <a:spcPts val="1200"/>
                </a:spcAft>
                <a:buClr>
                  <a:schemeClr val="accent1"/>
                </a:buClr>
              </a:pPr>
              <a:r>
                <a:rPr lang="en-US" sz="1600" dirty="0" smtClean="0">
                  <a:solidFill>
                    <a:schemeClr val="tx1"/>
                  </a:solidFill>
                </a:rPr>
                <a:t>Exposure to some the resources you can consult for help when developing these customizations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79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42 -8.64198E-7 L 0 -8.64198E-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4114 -2.19523E-6 L 1.11111E-6 -2.1952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Context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SaaS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System running in the Cloud infrastructure – not self-hosted nor manage hosted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200400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Ultra Experience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Ultra experience for overall interface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Instructor choice for courses – co-existence in the classic and Ultra experiences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6088063" y="1296035"/>
            <a:ext cx="274320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6"/>
                </a:solidFill>
              </a:rPr>
              <a:t>Package</a:t>
            </a:r>
            <a:endParaRPr lang="en-US" dirty="0">
              <a:solidFill>
                <a:schemeClr val="accent6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6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SaaS Advantaged – you can build &amp; deploy your own building blocks (B2’s)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50" y="1158875"/>
            <a:ext cx="2743200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200400" y="1158875"/>
            <a:ext cx="274320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tangle 15" descr=" " title=" "/>
          <p:cNvSpPr/>
          <p:nvPr/>
        </p:nvSpPr>
        <p:spPr>
          <a:xfrm>
            <a:off x="6088063" y="1158875"/>
            <a:ext cx="2743200" cy="1371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846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&amp; Deployment Points</a:t>
            </a:r>
            <a:endParaRPr lang="en-US" dirty="0"/>
          </a:p>
        </p:txBody>
      </p:sp>
      <p:sp>
        <p:nvSpPr>
          <p:cNvPr id="3" name="Rectangle 2" descr=" " title=" "/>
          <p:cNvSpPr/>
          <p:nvPr/>
        </p:nvSpPr>
        <p:spPr>
          <a:xfrm>
            <a:off x="312616" y="1158875"/>
            <a:ext cx="2875085" cy="35083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74320" rIns="274320" bIns="2743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Keep these key points in mind when developing and deployment in SaaS and for Ultra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 descr=" " title=" "/>
          <p:cNvSpPr/>
          <p:nvPr/>
        </p:nvSpPr>
        <p:spPr>
          <a:xfrm>
            <a:off x="3462021" y="1158874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Development can be performed on the DVM or 9.1 system but those environments will not have Ultra.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 descr=" " title=" "/>
          <p:cNvSpPr/>
          <p:nvPr/>
        </p:nvSpPr>
        <p:spPr>
          <a:xfrm>
            <a:off x="3462021" y="2070259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SaaS infrastructure includes JDK 8, Tomcat 8, &amp; Postgres.  Consult the community site for other important points around configuration &amp; logging.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3462021" y="2981643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Custom B2 availability depends on the SaaS package you have.  </a:t>
            </a:r>
            <a:r>
              <a:rPr 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Rectangle 11" descr=" " title=" "/>
          <p:cNvSpPr/>
          <p:nvPr/>
        </p:nvSpPr>
        <p:spPr>
          <a:xfrm>
            <a:off x="3462021" y="3893027"/>
            <a:ext cx="5369242" cy="774222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SaaS B2 deployment is not self service.  You need to submit installation requests via Support.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 descr=" " title=" "/>
          <p:cNvSpPr/>
          <p:nvPr/>
        </p:nvSpPr>
        <p:spPr>
          <a:xfrm>
            <a:off x="3324860" y="1158874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8" name="Rectangle 7" descr=" " title=" "/>
          <p:cNvSpPr/>
          <p:nvPr/>
        </p:nvSpPr>
        <p:spPr>
          <a:xfrm>
            <a:off x="3324860" y="2070259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3324860" y="2981643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4" name="Rectangle 13" descr=" " title=" "/>
          <p:cNvSpPr/>
          <p:nvPr/>
        </p:nvSpPr>
        <p:spPr>
          <a:xfrm>
            <a:off x="3324860" y="3893027"/>
            <a:ext cx="137160" cy="774222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ctr"/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endParaRPr lang="en-US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Common Customization Patterns</a:t>
            </a:r>
            <a:endParaRPr lang="en-US" dirty="0"/>
          </a:p>
        </p:txBody>
      </p:sp>
      <p:sp>
        <p:nvSpPr>
          <p:cNvPr id="13" name="Rectangle 12" descr=" " title=" "/>
          <p:cNvSpPr/>
          <p:nvPr/>
        </p:nvSpPr>
        <p:spPr>
          <a:xfrm>
            <a:off x="311149" y="1296035"/>
            <a:ext cx="4046667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4"/>
                </a:solidFill>
              </a:rPr>
              <a:t>System Tools</a:t>
            </a:r>
            <a:endParaRPr lang="en-US" dirty="0">
              <a:solidFill>
                <a:schemeClr val="accent4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Specialized tools outside of the context of a course or user for performing custom or extended processing </a:t>
            </a:r>
          </a:p>
          <a:p>
            <a:pPr marL="225425" indent="-168275">
              <a:spcAft>
                <a:spcPts val="1200"/>
              </a:spcAft>
              <a:buClr>
                <a:schemeClr val="accent4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A simple tool for tagging courses with additional metadata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 descr=" " title=" "/>
          <p:cNvSpPr/>
          <p:nvPr/>
        </p:nvSpPr>
        <p:spPr>
          <a:xfrm>
            <a:off x="4501975" y="1296035"/>
            <a:ext cx="4329410" cy="33712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t"/>
          <a:lstStyle/>
          <a:p>
            <a:pPr>
              <a:spcAft>
                <a:spcPts val="1200"/>
              </a:spcAft>
              <a:buClr>
                <a:schemeClr val="accent3"/>
              </a:buClr>
            </a:pPr>
            <a:r>
              <a:rPr lang="en-US" dirty="0" smtClean="0">
                <a:solidFill>
                  <a:schemeClr val="accent5"/>
                </a:solidFill>
              </a:rPr>
              <a:t>Course Tools</a:t>
            </a:r>
            <a:endParaRPr lang="en-US" dirty="0">
              <a:solidFill>
                <a:schemeClr val="accent5"/>
              </a:solidFill>
            </a:endParaRP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Custom workflows or processing inside the context of a course</a:t>
            </a:r>
          </a:p>
          <a:p>
            <a:pPr marL="225425" indent="-168275">
              <a:spcAft>
                <a:spcPts val="1200"/>
              </a:spcAft>
              <a:buClr>
                <a:schemeClr val="accent5"/>
              </a:buClr>
              <a:buFont typeface="Arial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Example:  A simple tool to publish grades to an external system</a:t>
            </a:r>
          </a:p>
        </p:txBody>
      </p:sp>
      <p:sp>
        <p:nvSpPr>
          <p:cNvPr id="14" name="Rectangle 13" descr=" " title=" "/>
          <p:cNvSpPr/>
          <p:nvPr/>
        </p:nvSpPr>
        <p:spPr>
          <a:xfrm>
            <a:off x="311149" y="1158875"/>
            <a:ext cx="4046667" cy="13716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 descr=" " title=" "/>
          <p:cNvSpPr/>
          <p:nvPr/>
        </p:nvSpPr>
        <p:spPr>
          <a:xfrm>
            <a:off x="4501975" y="1158875"/>
            <a:ext cx="4329410" cy="13716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60" tIns="137160" rIns="137160" bIns="137160" rtlCol="0" anchor="b"/>
          <a:lstStyle/>
          <a:p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84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or User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customization need is to add specialized tools outside of the context of a course or user – these tools are often called user or system tools</a:t>
            </a:r>
          </a:p>
          <a:p>
            <a:r>
              <a:rPr lang="en-US" dirty="0" smtClean="0"/>
              <a:t>In 9.1, these tools are often built as system or user tool extensions</a:t>
            </a:r>
          </a:p>
          <a:p>
            <a:r>
              <a:rPr lang="en-US" dirty="0" smtClean="0"/>
              <a:t>Traditional system tools can still be developed as a B2 extension and appear in the System Administration / Tools area</a:t>
            </a:r>
          </a:p>
          <a:p>
            <a:r>
              <a:rPr lang="en-US" dirty="0" smtClean="0"/>
              <a:t>In the Ultra experience, system tools can also be developed as LTI</a:t>
            </a:r>
            <a:endParaRPr lang="en-US" dirty="0"/>
          </a:p>
        </p:txBody>
      </p:sp>
      <p:pic>
        <p:nvPicPr>
          <p:cNvPr id="6" name="Picture Placeholder 10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" b="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73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common customization is to add specialized tools in the context of a course</a:t>
            </a:r>
          </a:p>
          <a:p>
            <a:r>
              <a:rPr lang="en-US" dirty="0" smtClean="0"/>
              <a:t>For classic courses, the traditional B2 extension points can be used (i.e. course tools, course panel tools, gradebook extensions, etc.)</a:t>
            </a:r>
          </a:p>
          <a:p>
            <a:r>
              <a:rPr lang="en-US" dirty="0" smtClean="0"/>
              <a:t>For Ultra courses, these tools can be provided via LTI</a:t>
            </a:r>
          </a:p>
          <a:p>
            <a:r>
              <a:rPr lang="en-US" dirty="0" smtClean="0"/>
              <a:t>LTI can run externally and reach back in using public REST API or locally using traditional public Java API’s</a:t>
            </a:r>
            <a:endParaRPr lang="en-US" dirty="0"/>
          </a:p>
        </p:txBody>
      </p:sp>
      <p:pic>
        <p:nvPicPr>
          <p:cNvPr id="6" name="Picture Placeholder 4" descr="decorative placeholder image" title="decorative placeholder image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3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Con17">
  <a:themeElements>
    <a:clrScheme name="New Blackboard">
      <a:dk1>
        <a:srgbClr val="181B22"/>
      </a:dk1>
      <a:lt1>
        <a:sysClr val="window" lastClr="FFFFFF"/>
      </a:lt1>
      <a:dk2>
        <a:srgbClr val="181B22"/>
      </a:dk2>
      <a:lt2>
        <a:srgbClr val="E0E2ED"/>
      </a:lt2>
      <a:accent1>
        <a:srgbClr val="3399CC"/>
      </a:accent1>
      <a:accent2>
        <a:srgbClr val="07A979"/>
      </a:accent2>
      <a:accent3>
        <a:srgbClr val="FDCE07"/>
      </a:accent3>
      <a:accent4>
        <a:srgbClr val="F07136"/>
      </a:accent4>
      <a:accent5>
        <a:srgbClr val="DF2265"/>
      </a:accent5>
      <a:accent6>
        <a:srgbClr val="C44097"/>
      </a:accent6>
      <a:hlink>
        <a:srgbClr val="3399CC"/>
      </a:hlink>
      <a:folHlink>
        <a:srgbClr val="E2E2E2"/>
      </a:folHlink>
    </a:clrScheme>
    <a:fontScheme name="BbWorld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j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bg1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137160" tIns="137160" rIns="137160" bIns="137160" rtlCol="0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vCon17.potx [Read-Only]" id="{A6323191-A30A-4FB3-B5C7-98E923A3F1D1}" vid="{9DE74306-9CE2-4C57-B271-8F5495DBA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DevCon17</Template>
  <TotalTime>340</TotalTime>
  <Words>1239</Words>
  <Application>Microsoft Office PowerPoint</Application>
  <PresentationFormat>On-screen Show (16:9)</PresentationFormat>
  <Paragraphs>107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DevCon17</vt:lpstr>
      <vt:lpstr>SaaS and Ultra Development Clinic: LTI</vt:lpstr>
      <vt:lpstr>About Me</vt:lpstr>
      <vt:lpstr>PowerPoint Presentation</vt:lpstr>
      <vt:lpstr>Takeaways</vt:lpstr>
      <vt:lpstr>Environment Context</vt:lpstr>
      <vt:lpstr>Development &amp; Deployment Points</vt:lpstr>
      <vt:lpstr>2 Common Customization Patterns</vt:lpstr>
      <vt:lpstr>System or User Tools</vt:lpstr>
      <vt:lpstr>Course Tools</vt:lpstr>
      <vt:lpstr>LTI Overview</vt:lpstr>
      <vt:lpstr>Today -- B2 Extensions</vt:lpstr>
      <vt:lpstr>The Future -- Learning Tools Interoperability  (LTI)</vt:lpstr>
      <vt:lpstr>Learning Tools Interoperability  (LTI)</vt:lpstr>
      <vt:lpstr>LTI Can Be Used to Place Your Building Blocks in SaaS &amp; Ultra </vt:lpstr>
      <vt:lpstr>Solution Demo</vt:lpstr>
      <vt:lpstr>Hands on activity: A system or course tool (LTI)</vt:lpstr>
      <vt:lpstr>Course Tool Activity</vt:lpstr>
      <vt:lpstr>Helpful Resources</vt:lpstr>
      <vt:lpstr>Any Questions?</vt:lpstr>
      <vt:lpstr>Do This Next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John Wiseman</dc:creator>
  <cp:lastModifiedBy>John Wiseman</cp:lastModifiedBy>
  <cp:revision>106</cp:revision>
  <cp:lastPrinted>2015-05-04T20:25:55Z</cp:lastPrinted>
  <dcterms:created xsi:type="dcterms:W3CDTF">2017-06-22T04:00:30Z</dcterms:created>
  <dcterms:modified xsi:type="dcterms:W3CDTF">2017-07-26T14:07:26Z</dcterms:modified>
</cp:coreProperties>
</file>